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397" r:id="rId4"/>
    <p:sldId id="277" r:id="rId5"/>
    <p:sldId id="398" r:id="rId6"/>
    <p:sldId id="399" r:id="rId7"/>
    <p:sldId id="400" r:id="rId8"/>
    <p:sldId id="40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7"/>
            <p14:sldId id="277"/>
            <p14:sldId id="398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60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err="1"/>
              <a:t>ميدلي</a:t>
            </a:r>
            <a:r>
              <a:rPr lang="ar-EG" sz="66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أسجد أمامك + أنت أبرع جمال</a:t>
            </a:r>
          </a:p>
          <a:p>
            <a:pPr algn="ctr" rtl="1">
              <a:lnSpc>
                <a:spcPct val="150000"/>
              </a:lnSpc>
            </a:pP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(أسجدُ أمامكَ أخضعُ لِشخصكَ</a:t>
            </a:r>
          </a:p>
          <a:p>
            <a:pPr algn="ctr" rtl="1"/>
            <a:r>
              <a:rPr lang="ar-EG" sz="6600" b="1" dirty="0"/>
              <a:t>أنحني أمامَ عَرشِكَ</a:t>
            </a:r>
          </a:p>
          <a:p>
            <a:pPr algn="ctr" rtl="1"/>
            <a:r>
              <a:rPr lang="ar-EG" sz="6600" b="1" dirty="0"/>
              <a:t>أرفعُ يدي </a:t>
            </a:r>
            <a:r>
              <a:rPr lang="ar-EG" sz="6600" b="1" dirty="0" err="1"/>
              <a:t>لكَ</a:t>
            </a:r>
            <a:r>
              <a:rPr lang="ar-EG" sz="6600" b="1" dirty="0"/>
              <a:t> أشدو مَجداً لاسمكَ</a:t>
            </a:r>
          </a:p>
          <a:p>
            <a:pPr algn="ctr" rtl="1"/>
            <a:r>
              <a:rPr lang="ar-EG" sz="6600" b="1" dirty="0"/>
              <a:t>أعبدك بالروح أعبدك بالحق</a:t>
            </a:r>
          </a:p>
          <a:p>
            <a:pPr algn="ctr" rtl="1"/>
            <a:r>
              <a:rPr lang="ar-EG" sz="6600" b="1" dirty="0"/>
              <a:t>ولتكن حياتي ربي ملكك)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أعبدك بالروح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أعبدك بالحق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ولتكن حياتي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ربي ملكك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(أنت أَبرعُ جمال </a:t>
            </a:r>
          </a:p>
          <a:p>
            <a:pPr algn="ctr" rtl="1"/>
            <a:r>
              <a:rPr lang="ar-EG" sz="8800" b="1" dirty="0"/>
              <a:t> مِن كُل بَني البَشر</a:t>
            </a:r>
          </a:p>
          <a:p>
            <a:pPr algn="ctr" rtl="1"/>
            <a:r>
              <a:rPr lang="ar-EG" sz="8800" b="1" dirty="0"/>
              <a:t>انسكبتْ النعمةُ </a:t>
            </a:r>
          </a:p>
          <a:p>
            <a:pPr algn="ctr" rtl="1"/>
            <a:r>
              <a:rPr lang="ar-EG" sz="8800" b="1" dirty="0"/>
              <a:t>على شَفتيكَ)2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مُشتهى الأُممْ  </a:t>
            </a:r>
          </a:p>
          <a:p>
            <a:pPr algn="ctr" rtl="1"/>
            <a:r>
              <a:rPr lang="ar-EG" sz="8800" b="1" dirty="0"/>
              <a:t>رَجاءُ الشُعوب </a:t>
            </a:r>
          </a:p>
          <a:p>
            <a:pPr algn="ctr" rtl="1"/>
            <a:r>
              <a:rPr lang="ar-EG" sz="8800" b="1" dirty="0"/>
              <a:t>نُورُ العالمِ يا يسوعْ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74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مُعلمْ بين رِبوة </a:t>
            </a:r>
          </a:p>
          <a:p>
            <a:pPr algn="ctr" rtl="1"/>
            <a:r>
              <a:rPr lang="ar-EG" sz="8800" b="1" dirty="0"/>
              <a:t> الأبرعُ جمال </a:t>
            </a:r>
          </a:p>
          <a:p>
            <a:pPr algn="ctr" rtl="1"/>
            <a:r>
              <a:rPr lang="ar-EG" sz="8800" b="1" dirty="0"/>
              <a:t> مَلكي وسيدي يسوع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يسوع أبرعُ جمال</a:t>
            </a:r>
          </a:p>
          <a:p>
            <a:pPr algn="ctr" rtl="1"/>
            <a:r>
              <a:rPr lang="ar-EG" sz="8800" b="1" dirty="0"/>
              <a:t> من كل بني البشر</a:t>
            </a:r>
          </a:p>
          <a:p>
            <a:pPr algn="ctr" rtl="1"/>
            <a:r>
              <a:rPr lang="ar-EG" sz="8800" b="1" dirty="0"/>
              <a:t>انسكبتْ النعمةُ </a:t>
            </a:r>
          </a:p>
          <a:p>
            <a:pPr algn="ctr" rtl="1"/>
            <a:r>
              <a:rPr lang="ar-EG" sz="8800" b="1" dirty="0"/>
              <a:t>على شفتيهِ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أنت أبرع جمال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من كل بني البشر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ملكي وسيدي يسوع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ملكي وسيدي يسوع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97</Words>
  <Application>Microsoft Office PowerPoint</Application>
  <PresentationFormat>عرض على الشاشة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2023-12-30T16:23:06Z</dcterms:modified>
</cp:coreProperties>
</file>