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5" r:id="rId3"/>
    <p:sldId id="336" r:id="rId4"/>
    <p:sldId id="348" r:id="rId5"/>
    <p:sldId id="338" r:id="rId6"/>
    <p:sldId id="347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2" d="100"/>
          <a:sy n="52" d="100"/>
        </p:scale>
        <p:origin x="324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ميدلي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اليك قلبي وحياتي </a:t>
            </a:r>
          </a:p>
          <a:p>
            <a:pPr algn="ctr" rtl="1"/>
            <a:r>
              <a:rPr lang="ar-EG" sz="7200" b="1" dirty="0"/>
              <a:t>قدوس انت يا الله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إلَيْكَ قلبي وَحَيَاتي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(يَسوعُ مَلِكي)2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إلَيْكَ قلبي وَحَيَاتي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(يَسوعُ مَلِكي)2</a:t>
            </a:r>
            <a:endParaRPr lang="ar-EG" sz="1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2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إنَّني (أمشِي وَرَاءَك)2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إنَّني أمشِي وَرَاءَك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(يَسوعُ مَلِكي)2 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2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إنَّني (أمشِي وَرَاءَك)2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إنَّني أمشِي وَرَاءَك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(يَسوعُ مَلِكي)2 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1794583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204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 (قُدُّوسٌ أنتَ يا الله)3  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(إلَهي وَمَالِكي)2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 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50043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48819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 (عَظيمٌ أنتَ يا الله)3  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(إلَهي وَمَالِكي)2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إلَهي وَمَالِكي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128421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81</Words>
  <Application>Microsoft Office PowerPoint</Application>
  <PresentationFormat>عرض على الشاشة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2023-12-02T09:30:52Z</dcterms:modified>
</cp:coreProperties>
</file>