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25" r:id="rId3"/>
    <p:sldId id="336" r:id="rId4"/>
    <p:sldId id="348" r:id="rId5"/>
    <p:sldId id="338" r:id="rId6"/>
    <p:sldId id="347" r:id="rId7"/>
    <p:sldId id="29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52" d="100"/>
          <a:sy n="52" d="100"/>
        </p:scale>
        <p:origin x="324" y="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err="1"/>
              <a:t>ميدلي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اليك قلبي وحياتي </a:t>
            </a:r>
          </a:p>
          <a:p>
            <a:pPr algn="ctr" rtl="1"/>
            <a:r>
              <a:rPr lang="ar-EG" sz="7200" b="1" dirty="0"/>
              <a:t>قدوس انت يا الله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858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latin typeface="Arial" charset="0"/>
                <a:cs typeface="Arial" charset="0"/>
              </a:rPr>
              <a:t>إلَيْكَ قلبي وَحَيَاتي </a:t>
            </a:r>
          </a:p>
          <a:p>
            <a:pPr algn="ctr" rtl="1"/>
            <a:r>
              <a:rPr lang="ar-EG" sz="8000" b="1" dirty="0">
                <a:latin typeface="Arial" charset="0"/>
                <a:cs typeface="Arial" charset="0"/>
              </a:rPr>
              <a:t>(يَسوعُ مَلِكي)2</a:t>
            </a:r>
          </a:p>
          <a:p>
            <a:pPr algn="ctr" rtl="1"/>
            <a:r>
              <a:rPr lang="ar-EG" sz="8000" b="1" dirty="0">
                <a:latin typeface="Arial" charset="0"/>
                <a:cs typeface="Arial" charset="0"/>
              </a:rPr>
              <a:t>إلَيْكَ قلبي وَحَيَاتي </a:t>
            </a:r>
          </a:p>
          <a:p>
            <a:pPr algn="ctr" rtl="1"/>
            <a:r>
              <a:rPr lang="ar-EG" sz="8000" b="1" dirty="0">
                <a:latin typeface="Arial" charset="0"/>
                <a:cs typeface="Arial" charset="0"/>
              </a:rPr>
              <a:t>(يَسوعُ مَلِكي)2</a:t>
            </a:r>
            <a:endParaRPr lang="ar-EG" sz="115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63228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latin typeface="Arial" charset="0"/>
                <a:cs typeface="Arial" charset="0"/>
              </a:rPr>
              <a:t>إنَّني (أمشِي وَرَاءَك)2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latin typeface="Arial" charset="0"/>
                <a:cs typeface="Arial" charset="0"/>
              </a:rPr>
              <a:t>إنَّني أمشِي وَرَاءَك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latin typeface="Arial" charset="0"/>
                <a:cs typeface="Arial" charset="0"/>
              </a:rPr>
              <a:t>(يَسوعُ مَلِكي)2 </a:t>
            </a:r>
            <a:endParaRPr lang="ar-EG" sz="11500" b="1" dirty="0"/>
          </a:p>
        </p:txBody>
      </p:sp>
    </p:spTree>
    <p:extLst>
      <p:ext uri="{BB962C8B-B14F-4D97-AF65-F5344CB8AC3E}">
        <p14:creationId xmlns:p14="http://schemas.microsoft.com/office/powerpoint/2010/main" val="1075312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63228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latin typeface="Arial" charset="0"/>
                <a:cs typeface="Arial" charset="0"/>
              </a:rPr>
              <a:t>إنَّني (أمشِي وَرَاءَك)2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latin typeface="Arial" charset="0"/>
                <a:cs typeface="Arial" charset="0"/>
              </a:rPr>
              <a:t>إنَّني أمشِي وَرَاءَك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latin typeface="Arial" charset="0"/>
                <a:cs typeface="Arial" charset="0"/>
              </a:rPr>
              <a:t>(يَسوعُ مَلِكي)2 </a:t>
            </a:r>
            <a:endParaRPr lang="ar-EG" sz="11500" b="1" dirty="0"/>
          </a:p>
        </p:txBody>
      </p:sp>
    </p:spTree>
    <p:extLst>
      <p:ext uri="{BB962C8B-B14F-4D97-AF65-F5344CB8AC3E}">
        <p14:creationId xmlns:p14="http://schemas.microsoft.com/office/powerpoint/2010/main" val="1794583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20428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latin typeface="Arial" charset="0"/>
                <a:cs typeface="Arial" charset="0"/>
              </a:rPr>
              <a:t> (قُدُّوسٌ أنتَ يا الله)3  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latin typeface="Arial" charset="0"/>
                <a:cs typeface="Arial" charset="0"/>
              </a:rPr>
              <a:t>(إلَهي وَمَالِكي)2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latin typeface="Arial" charset="0"/>
                <a:cs typeface="Arial" charset="0"/>
              </a:rPr>
              <a:t> </a:t>
            </a:r>
            <a:endParaRPr lang="ar-EG" sz="11500" b="1" dirty="0"/>
          </a:p>
        </p:txBody>
      </p:sp>
    </p:spTree>
    <p:extLst>
      <p:ext uri="{BB962C8B-B14F-4D97-AF65-F5344CB8AC3E}">
        <p14:creationId xmlns:p14="http://schemas.microsoft.com/office/powerpoint/2010/main" val="500439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48819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latin typeface="Arial" charset="0"/>
                <a:cs typeface="Arial" charset="0"/>
              </a:rPr>
              <a:t> (عَظيمٌ أنتَ يا الله)3  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latin typeface="Arial" charset="0"/>
                <a:cs typeface="Arial" charset="0"/>
              </a:rPr>
              <a:t>(إلَهي وَمَالِكي)2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latin typeface="Arial" charset="0"/>
                <a:cs typeface="Arial" charset="0"/>
              </a:rPr>
              <a:t>إلَهي وَمَالِكي</a:t>
            </a:r>
            <a:endParaRPr lang="ar-EG" sz="11500" b="1" dirty="0"/>
          </a:p>
        </p:txBody>
      </p:sp>
    </p:spTree>
    <p:extLst>
      <p:ext uri="{BB962C8B-B14F-4D97-AF65-F5344CB8AC3E}">
        <p14:creationId xmlns:p14="http://schemas.microsoft.com/office/powerpoint/2010/main" val="1284215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81</Words>
  <Application>Microsoft Office PowerPoint</Application>
  <PresentationFormat>عرض على الشاشة (4:3)</PresentationFormat>
  <Paragraphs>19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116</cp:revision>
  <dcterms:created xsi:type="dcterms:W3CDTF">2021-12-07T14:30:00Z</dcterms:created>
  <dcterms:modified xsi:type="dcterms:W3CDTF">2023-12-02T09:30:52Z</dcterms:modified>
</cp:coreProperties>
</file>