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25" r:id="rId3"/>
    <p:sldId id="335" r:id="rId4"/>
    <p:sldId id="336" r:id="rId5"/>
    <p:sldId id="337" r:id="rId6"/>
    <p:sldId id="338" r:id="rId7"/>
    <p:sldId id="340" r:id="rId8"/>
    <p:sldId id="339" r:id="rId9"/>
    <p:sldId id="29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52" d="100"/>
          <a:sy n="52" d="100"/>
        </p:scale>
        <p:origin x="324" y="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228600"/>
            <a:ext cx="8763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err="1"/>
              <a:t>ميدلي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 err="1"/>
              <a:t>لندخلن</a:t>
            </a:r>
            <a:r>
              <a:rPr lang="ar-EG" sz="7200" b="1" dirty="0"/>
              <a:t> لمحضر الملك </a:t>
            </a:r>
          </a:p>
          <a:p>
            <a:pPr algn="ctr" rtl="1"/>
            <a:r>
              <a:rPr lang="ar-EG" sz="7200" b="1" dirty="0"/>
              <a:t>يسوع ما اعظمك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506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>
                <a:latin typeface="Arial" charset="0"/>
                <a:cs typeface="Arial" charset="0"/>
              </a:rPr>
              <a:t>لِنَدخُلَنَّ</a:t>
            </a:r>
            <a:r>
              <a:rPr lang="ar-EG" sz="8000" b="1" dirty="0">
                <a:latin typeface="Arial" charset="0"/>
                <a:cs typeface="Arial" charset="0"/>
              </a:rPr>
              <a:t> لِمَحضَرِ المَلِك</a:t>
            </a:r>
          </a:p>
          <a:p>
            <a:pPr algn="ctr" rtl="1"/>
            <a:r>
              <a:rPr lang="ar-EG" sz="8000" b="1" dirty="0" err="1">
                <a:latin typeface="Arial" charset="0"/>
                <a:cs typeface="Arial" charset="0"/>
              </a:rPr>
              <a:t>وَنَسجُدَنَّ</a:t>
            </a:r>
            <a:r>
              <a:rPr lang="ar-EG" sz="8000" b="1" dirty="0">
                <a:latin typeface="Arial" charset="0"/>
                <a:cs typeface="Arial" charset="0"/>
              </a:rPr>
              <a:t> أمَامَهُ</a:t>
            </a:r>
          </a:p>
          <a:p>
            <a:pPr algn="ctr" rtl="1"/>
            <a:r>
              <a:rPr lang="ar-EG" sz="8000" b="1" dirty="0" err="1">
                <a:latin typeface="Arial" charset="0"/>
                <a:cs typeface="Arial" charset="0"/>
              </a:rPr>
              <a:t>لِنَدخُلَنَّ</a:t>
            </a:r>
            <a:r>
              <a:rPr lang="ar-EG" sz="8000" b="1" dirty="0">
                <a:latin typeface="Arial" charset="0"/>
                <a:cs typeface="Arial" charset="0"/>
              </a:rPr>
              <a:t> لِمَحضَرِ المَلِك   </a:t>
            </a:r>
          </a:p>
          <a:p>
            <a:pPr algn="ctr" rtl="1"/>
            <a:r>
              <a:rPr lang="ar-EG" sz="8000" b="1" dirty="0" err="1">
                <a:latin typeface="Arial" charset="0"/>
                <a:cs typeface="Arial" charset="0"/>
              </a:rPr>
              <a:t>وَنَرفَعَنَّ</a:t>
            </a:r>
            <a:r>
              <a:rPr lang="ar-EG" sz="8000" b="1" dirty="0">
                <a:latin typeface="Arial" charset="0"/>
                <a:cs typeface="Arial" charset="0"/>
              </a:rPr>
              <a:t> اِسمَـهُ</a:t>
            </a:r>
            <a:endParaRPr lang="ar-EG" sz="115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143000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8000" b="1" dirty="0"/>
              <a:t>برُوحِــهِ سَيُغَيِّرُنـا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/>
              <a:t>نَصيــــــرُ مِثلَـــــهُ</a:t>
            </a:r>
            <a:endParaRPr lang="ar-EG" sz="9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625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>
                <a:latin typeface="Arial" charset="0"/>
                <a:cs typeface="Arial" charset="0"/>
              </a:rPr>
              <a:t>لِنَدخُلَنَّ</a:t>
            </a:r>
            <a:r>
              <a:rPr lang="ar-EG" sz="8000" b="1" dirty="0">
                <a:latin typeface="Arial" charset="0"/>
                <a:cs typeface="Arial" charset="0"/>
              </a:rPr>
              <a:t> لِمَحضَرِ المَلِك   </a:t>
            </a:r>
          </a:p>
          <a:p>
            <a:pPr algn="ctr" rtl="1"/>
            <a:r>
              <a:rPr lang="ar-EG" sz="8000" b="1" dirty="0" err="1">
                <a:latin typeface="Arial" charset="0"/>
                <a:cs typeface="Arial" charset="0"/>
              </a:rPr>
              <a:t>وَنَرفَعَنَّ</a:t>
            </a:r>
            <a:r>
              <a:rPr lang="ar-EG" sz="8000" b="1" dirty="0">
                <a:latin typeface="Arial" charset="0"/>
                <a:cs typeface="Arial" charset="0"/>
              </a:rPr>
              <a:t> اِسمَـــــــــــهُ</a:t>
            </a:r>
          </a:p>
          <a:p>
            <a:pPr algn="ctr">
              <a:defRPr/>
            </a:pPr>
            <a:r>
              <a:rPr lang="ar-EG" sz="8000" b="1" dirty="0"/>
              <a:t>برُوحِــهِ سَيُغَيِّرُنـا</a:t>
            </a:r>
          </a:p>
          <a:p>
            <a:pPr algn="ctr">
              <a:defRPr/>
            </a:pPr>
            <a:r>
              <a:rPr lang="ar-EG" sz="8000" b="1" dirty="0"/>
              <a:t>نَصيــــــرُ مِثلَـــــهُ</a:t>
            </a:r>
          </a:p>
          <a:p>
            <a:pPr algn="ctr" rtl="1"/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1359978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143000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latin typeface="Arial" charset="0"/>
                <a:cs typeface="Arial" charset="0"/>
              </a:rPr>
              <a:t> </a:t>
            </a:r>
            <a:r>
              <a:rPr lang="ar-EG" sz="8000" b="1" dirty="0" err="1">
                <a:latin typeface="Arial" charset="0"/>
                <a:cs typeface="Arial" charset="0"/>
              </a:rPr>
              <a:t>لِنَدخُلَنَّ</a:t>
            </a:r>
            <a:r>
              <a:rPr lang="ar-EG" sz="8000" b="1" dirty="0">
                <a:latin typeface="Arial" charset="0"/>
                <a:cs typeface="Arial" charset="0"/>
              </a:rPr>
              <a:t> لِمَحضَرِ المَلِك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err="1">
                <a:latin typeface="Arial" charset="0"/>
                <a:cs typeface="Arial" charset="0"/>
              </a:rPr>
              <a:t>وَنَرفَعَنَّ</a:t>
            </a:r>
            <a:r>
              <a:rPr lang="ar-EG" sz="8000" b="1" dirty="0">
                <a:latin typeface="Arial" charset="0"/>
                <a:cs typeface="Arial" charset="0"/>
              </a:rPr>
              <a:t> اِسمَــــــــــــهُ</a:t>
            </a:r>
            <a:endParaRPr lang="ar-EG" sz="11500" b="1" dirty="0"/>
          </a:p>
        </p:txBody>
      </p:sp>
    </p:spTree>
    <p:extLst>
      <p:ext uri="{BB962C8B-B14F-4D97-AF65-F5344CB8AC3E}">
        <p14:creationId xmlns:p14="http://schemas.microsoft.com/office/powerpoint/2010/main" val="1185284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يَسوعُ ما أعظَمَكَ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ما أعظَمَكَ يَسوعُ ما أعظَمَكَ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أَنتَ رَبِّي مَن أُحِب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كُلَّ قلبي وَالحَيَاةْ  أعطَيْتُكَ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يَسوعُ ما أعظَمَكَ</a:t>
            </a:r>
            <a:endParaRPr lang="ar-EG" sz="9600" b="1" dirty="0"/>
          </a:p>
        </p:txBody>
      </p:sp>
    </p:spTree>
    <p:extLst>
      <p:ext uri="{BB962C8B-B14F-4D97-AF65-F5344CB8AC3E}">
        <p14:creationId xmlns:p14="http://schemas.microsoft.com/office/powerpoint/2010/main" val="3843432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يَسوعُ ما أعظَمَكَ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ما أعظَمَكَ يَسوعُ ما أعظَمَكَ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أَنتَ رَبِّي مَن أُحِب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كُلَّ قلبي وَالحَيَاةْ  أعطَيْتُكَ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يَسوعُ ما أعظَمَكَ</a:t>
            </a:r>
            <a:endParaRPr lang="ar-EG" sz="9600" b="1" dirty="0"/>
          </a:p>
        </p:txBody>
      </p:sp>
    </p:spTree>
    <p:extLst>
      <p:ext uri="{BB962C8B-B14F-4D97-AF65-F5344CB8AC3E}">
        <p14:creationId xmlns:p14="http://schemas.microsoft.com/office/powerpoint/2010/main" val="2843779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57200"/>
            <a:ext cx="91440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8000" b="1" dirty="0"/>
              <a:t>أَنتَ رَبِّي مَن أُحِب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/>
              <a:t>كُلَّ قلبي وَالحَيَاةْ أعطَيْتُكَ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/>
              <a:t>يَسوعُ ما أعظَمَكَ</a:t>
            </a:r>
            <a:endParaRPr lang="ar-EG" sz="9600" b="1" dirty="0"/>
          </a:p>
        </p:txBody>
      </p:sp>
    </p:spTree>
    <p:extLst>
      <p:ext uri="{BB962C8B-B14F-4D97-AF65-F5344CB8AC3E}">
        <p14:creationId xmlns:p14="http://schemas.microsoft.com/office/powerpoint/2010/main" val="1798904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903</TotalTime>
  <Words>85</Words>
  <Application>Microsoft Office PowerPoint</Application>
  <PresentationFormat>عرض على الشاشة (4:3)</PresentationFormat>
  <Paragraphs>28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116</cp:revision>
  <dcterms:created xsi:type="dcterms:W3CDTF">2021-12-07T14:30:00Z</dcterms:created>
  <dcterms:modified xsi:type="dcterms:W3CDTF">2023-12-02T09:24:33Z</dcterms:modified>
</cp:coreProperties>
</file>