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5" r:id="rId3"/>
    <p:sldId id="335" r:id="rId4"/>
    <p:sldId id="346" r:id="rId5"/>
    <p:sldId id="347" r:id="rId6"/>
    <p:sldId id="336" r:id="rId7"/>
    <p:sldId id="337" r:id="rId8"/>
    <p:sldId id="348" r:id="rId9"/>
    <p:sldId id="349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56" d="100"/>
          <a:sy n="56" d="100"/>
        </p:scale>
        <p:origin x="736" y="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874455"/>
            <a:ext cx="8763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 err="1">
                <a:latin typeface="Arial" charset="0"/>
                <a:cs typeface="Arial" charset="0"/>
              </a:rPr>
              <a:t>ميدلي</a:t>
            </a:r>
            <a:r>
              <a:rPr lang="ar-SA" sz="8000" b="1" dirty="0">
                <a:latin typeface="Arial" charset="0"/>
                <a:cs typeface="Arial" charset="0"/>
              </a:rPr>
              <a:t> </a:t>
            </a:r>
            <a:r>
              <a:rPr lang="ar-EG" sz="8000" b="1" dirty="0">
                <a:latin typeface="Arial" charset="0"/>
                <a:cs typeface="Arial" charset="0"/>
              </a:rPr>
              <a:t> </a:t>
            </a:r>
            <a:r>
              <a:rPr lang="ar-SA" sz="8000" b="1" dirty="0">
                <a:latin typeface="Arial" charset="0"/>
                <a:cs typeface="Arial" charset="0"/>
              </a:rPr>
              <a:t>مجدا للحمل </a:t>
            </a:r>
            <a:endParaRPr lang="ar-EG" sz="8000" b="1" dirty="0">
              <a:latin typeface="Arial" charset="0"/>
              <a:cs typeface="Arial" charset="0"/>
            </a:endParaRPr>
          </a:p>
          <a:p>
            <a:pPr algn="ctr"/>
            <a:r>
              <a:rPr lang="ar-SA" sz="8000" b="1" dirty="0">
                <a:latin typeface="Arial" charset="0"/>
                <a:cs typeface="Arial" charset="0"/>
              </a:rPr>
              <a:t> فوق الجميع نرفع اسمك</a:t>
            </a: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65799"/>
            <a:ext cx="9144000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latin typeface="Arial" charset="0"/>
                <a:cs typeface="Arial" charset="0"/>
              </a:rPr>
              <a:t>(مَجدَاً </a:t>
            </a:r>
            <a:r>
              <a:rPr lang="ar-EG" sz="7200" b="1" dirty="0" err="1">
                <a:latin typeface="Arial" charset="0"/>
                <a:cs typeface="Arial" charset="0"/>
              </a:rPr>
              <a:t>مَجدَاً</a:t>
            </a:r>
            <a:r>
              <a:rPr lang="ar-EG" sz="7200" b="1" dirty="0">
                <a:latin typeface="Arial" charset="0"/>
                <a:cs typeface="Arial" charset="0"/>
              </a:rPr>
              <a:t> </a:t>
            </a:r>
            <a:r>
              <a:rPr lang="ar-EG" sz="7200" b="1" dirty="0" err="1">
                <a:latin typeface="Arial" charset="0"/>
                <a:cs typeface="Arial" charset="0"/>
              </a:rPr>
              <a:t>مَجدَاً</a:t>
            </a:r>
            <a:r>
              <a:rPr lang="ar-EG" sz="7200" b="1" dirty="0">
                <a:latin typeface="Arial" charset="0"/>
                <a:cs typeface="Arial" charset="0"/>
              </a:rPr>
              <a:t> لِلحَمَل)</a:t>
            </a:r>
            <a:r>
              <a:rPr lang="ar-EG" sz="6000" b="1" dirty="0">
                <a:latin typeface="Arial" charset="0"/>
                <a:cs typeface="Arial" charset="0"/>
              </a:rPr>
              <a:t>2</a:t>
            </a:r>
            <a:endParaRPr lang="ar-EG" sz="7200" b="1" dirty="0">
              <a:latin typeface="Arial" charset="0"/>
              <a:cs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latin typeface="Arial" charset="0"/>
                <a:cs typeface="Arial" charset="0"/>
              </a:rPr>
              <a:t>نحنُ نُسَبِّحُكَ وَنَشدُو لاسمِكَ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latin typeface="Arial" charset="0"/>
                <a:cs typeface="Arial" charset="0"/>
              </a:rPr>
              <a:t>يا مَن لَهُ كُلُّ المَجد</a:t>
            </a:r>
            <a:endParaRPr lang="ar-EG" sz="9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15628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8000" b="1" dirty="0"/>
              <a:t>وَالآنَ لَكَ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/>
              <a:t>نُهدِي كُلَّ الحَيَاة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/>
              <a:t>فأنتَ رَبُّ المَجد</a:t>
            </a:r>
            <a:endParaRPr lang="ar-EG" sz="9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57200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latin typeface="Arial" charset="0"/>
                <a:cs typeface="Arial" charset="0"/>
              </a:rPr>
              <a:t>نحنُ نُسَبِّحُكَ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latin typeface="Arial" charset="0"/>
                <a:cs typeface="Arial" charset="0"/>
              </a:rPr>
              <a:t>وَنَشدُو لاسمِكَ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latin typeface="Arial" charset="0"/>
                <a:cs typeface="Arial" charset="0"/>
              </a:rPr>
              <a:t>يا مَن لَهُ كُلُّ المَجد</a:t>
            </a:r>
            <a:endParaRPr lang="ar-EG" sz="11500" b="1" dirty="0"/>
          </a:p>
        </p:txBody>
      </p:sp>
    </p:spTree>
    <p:extLst>
      <p:ext uri="{BB962C8B-B14F-4D97-AF65-F5344CB8AC3E}">
        <p14:creationId xmlns:p14="http://schemas.microsoft.com/office/powerpoint/2010/main" val="1395742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15628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8000" b="1" dirty="0"/>
              <a:t>وَالآنَ لَكَ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/>
              <a:t>نُهدِي كُلَّ الحَيَاة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/>
              <a:t>فأنتَ رَبُّ المَجد</a:t>
            </a:r>
            <a:endParaRPr lang="ar-EG" sz="9600" b="1" dirty="0"/>
          </a:p>
        </p:txBody>
      </p:sp>
    </p:spTree>
    <p:extLst>
      <p:ext uri="{BB962C8B-B14F-4D97-AF65-F5344CB8AC3E}">
        <p14:creationId xmlns:p14="http://schemas.microsoft.com/office/powerpoint/2010/main" val="3778176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000"/>
            <a:ext cx="9144000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7200" b="1" dirty="0">
                <a:latin typeface="Arial" charset="0"/>
                <a:cs typeface="Arial" charset="0"/>
              </a:rPr>
              <a:t>(فوقَ الجَميع نرفعُ اِسمَكَ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>
                <a:latin typeface="Arial" charset="0"/>
                <a:cs typeface="Arial" charset="0"/>
              </a:rPr>
              <a:t>رَبَّاً قديــــــــــر لِلأبَدِ مُلكُكَ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>
                <a:latin typeface="Arial" charset="0"/>
                <a:cs typeface="Arial" charset="0"/>
              </a:rPr>
              <a:t>دَومَاً أمين نثِــــــــقُ بكَ 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>
                <a:latin typeface="Arial" charset="0"/>
                <a:cs typeface="Arial" charset="0"/>
              </a:rPr>
              <a:t>  نُعُظِّمُـــكَ مَــــــــن مِثلُكَ)2</a:t>
            </a:r>
            <a:endParaRPr lang="ar-EG" sz="9600" b="1" dirty="0"/>
          </a:p>
        </p:txBody>
      </p:sp>
    </p:spTree>
    <p:extLst>
      <p:ext uri="{BB962C8B-B14F-4D97-AF65-F5344CB8AC3E}">
        <p14:creationId xmlns:p14="http://schemas.microsoft.com/office/powerpoint/2010/main" val="1075312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81000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8000" b="1" dirty="0"/>
              <a:t>(يَسوع اِسمُكَ عَظيم)</a:t>
            </a:r>
            <a:r>
              <a:rPr lang="ar-EG" sz="6600" b="1" dirty="0"/>
              <a:t>3</a:t>
            </a:r>
            <a:endParaRPr lang="ar-EG" sz="8000" b="1" dirty="0"/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/>
              <a:t>نسجُدُ لكَ فاسمُكَ عَظيم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/>
              <a:t> يَسوعُ أنتَ مَلِكي</a:t>
            </a:r>
            <a:endParaRPr lang="ar-EG" sz="9600" b="1" dirty="0"/>
          </a:p>
        </p:txBody>
      </p:sp>
    </p:spTree>
    <p:extLst>
      <p:ext uri="{BB962C8B-B14F-4D97-AF65-F5344CB8AC3E}">
        <p14:creationId xmlns:p14="http://schemas.microsoft.com/office/powerpoint/2010/main" val="99405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000"/>
            <a:ext cx="9144000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7200" b="1" dirty="0">
                <a:latin typeface="Arial" charset="0"/>
                <a:cs typeface="Arial" charset="0"/>
              </a:rPr>
              <a:t>وقَ الجَميعْ أرفعُ اِسمَكَ   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>
                <a:latin typeface="Arial" charset="0"/>
                <a:cs typeface="Arial" charset="0"/>
              </a:rPr>
              <a:t>لِلأبَدِ أُعلِنُ مَجْدَكَ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>
                <a:latin typeface="Arial" charset="0"/>
                <a:cs typeface="Arial" charset="0"/>
              </a:rPr>
              <a:t>أخضَــــعُ لكَ يا رَبّ   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>
                <a:latin typeface="Arial" charset="0"/>
                <a:cs typeface="Arial" charset="0"/>
              </a:rPr>
              <a:t>وَأهتِفُ مِن كُلِّ القلبْ</a:t>
            </a:r>
            <a:endParaRPr lang="ar-EG" sz="9600" b="1" dirty="0"/>
          </a:p>
        </p:txBody>
      </p:sp>
    </p:spTree>
    <p:extLst>
      <p:ext uri="{BB962C8B-B14F-4D97-AF65-F5344CB8AC3E}">
        <p14:creationId xmlns:p14="http://schemas.microsoft.com/office/powerpoint/2010/main" val="406706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81000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8000" b="1" dirty="0"/>
              <a:t>(يَسوع اِسمُكَ عَظيم)</a:t>
            </a:r>
            <a:r>
              <a:rPr lang="ar-EG" sz="6000" b="1" dirty="0"/>
              <a:t>3</a:t>
            </a:r>
            <a:endParaRPr lang="ar-EG" sz="7200" b="1" dirty="0"/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/>
              <a:t>نسجُدُ لكَ فاسمُكَ عَظيم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/>
              <a:t> (يَسوعُ أنتَ مَلِكي)</a:t>
            </a:r>
            <a:r>
              <a:rPr lang="ar-EG" sz="6000" b="1" dirty="0"/>
              <a:t>2</a:t>
            </a:r>
            <a:endParaRPr lang="ar-EG" sz="9600" b="1" dirty="0"/>
          </a:p>
        </p:txBody>
      </p:sp>
    </p:spTree>
    <p:extLst>
      <p:ext uri="{BB962C8B-B14F-4D97-AF65-F5344CB8AC3E}">
        <p14:creationId xmlns:p14="http://schemas.microsoft.com/office/powerpoint/2010/main" val="1030279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904</TotalTime>
  <Words>114</Words>
  <Application>Microsoft Office PowerPoint</Application>
  <PresentationFormat>عرض على الشاشة (4:3)</PresentationFormat>
  <Paragraphs>28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116</cp:revision>
  <dcterms:created xsi:type="dcterms:W3CDTF">2021-12-07T14:30:00Z</dcterms:created>
  <dcterms:modified xsi:type="dcterms:W3CDTF">2023-12-04T08:20:55Z</dcterms:modified>
</cp:coreProperties>
</file>