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err="1"/>
              <a:t>ميدلي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نجم يضيء </a:t>
            </a:r>
          </a:p>
          <a:p>
            <a:pPr algn="ctr"/>
            <a:r>
              <a:rPr lang="ar-EG" sz="6600" b="1" dirty="0"/>
              <a:t>هذا هو اليوم السعيد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973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هذا هو اليوم السني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بمولد الربَّ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فسبَّحوا المولى </a:t>
            </a:r>
            <a:r>
              <a:rPr lang="ar-EG" sz="8000" b="1"/>
              <a:t>الغني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/>
              <a:t>تسبيحةَ </a:t>
            </a:r>
            <a:r>
              <a:rPr lang="ar-EG" sz="8000" b="1" dirty="0"/>
              <a:t>الحُبَّ </a:t>
            </a:r>
            <a:br>
              <a:rPr lang="ar-EG" sz="8000" b="1" dirty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56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نجم يُضيء في وسط الظلام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صوتٌ </a:t>
            </a:r>
            <a:r>
              <a:rPr lang="ar-EG" sz="7200" b="1" dirty="0" err="1"/>
              <a:t>يرنم</a:t>
            </a:r>
            <a:r>
              <a:rPr lang="ar-EG" sz="7200" b="1" dirty="0"/>
              <a:t> لحن السلام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بشرى تزف لكل </a:t>
            </a:r>
            <a:r>
              <a:rPr lang="ar-EG" sz="7200" b="1" dirty="0" err="1"/>
              <a:t>الانام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قد ولد المسيح </a:t>
            </a:r>
            <a:br>
              <a:rPr lang="ar-EG" sz="72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مجدوه سبحوه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انه الرب </a:t>
            </a:r>
            <a:r>
              <a:rPr lang="ar-EG" sz="8000" b="1" dirty="0" err="1">
                <a:solidFill>
                  <a:srgbClr val="00582A"/>
                </a:solidFill>
              </a:rPr>
              <a:t>الاله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عظموه كرموه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كل </a:t>
            </a:r>
            <a:r>
              <a:rPr lang="ar-EG" sz="8000" b="1" dirty="0" err="1">
                <a:solidFill>
                  <a:srgbClr val="00582A"/>
                </a:solidFill>
              </a:rPr>
              <a:t>ايام</a:t>
            </a:r>
            <a:r>
              <a:rPr lang="ar-EG" sz="8000" b="1" dirty="0">
                <a:solidFill>
                  <a:srgbClr val="00582A"/>
                </a:solidFill>
              </a:rPr>
              <a:t> الحياة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يا </a:t>
            </a:r>
            <a:r>
              <a:rPr lang="ar-EG" sz="8000" b="1" dirty="0" err="1"/>
              <a:t>لاتضاع</a:t>
            </a:r>
            <a:r>
              <a:rPr lang="ar-EG" sz="8000" b="1" dirty="0"/>
              <a:t> </a:t>
            </a:r>
            <a:r>
              <a:rPr lang="ar-EG" sz="8000" b="1" dirty="0" err="1"/>
              <a:t>الاله</a:t>
            </a:r>
            <a:r>
              <a:rPr lang="ar-EG" sz="8000" b="1" dirty="0"/>
              <a:t> العجيب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يولد طفلا في مهد كئيب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فاق في حبه كل حبيب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قد ولد المسيح </a:t>
            </a:r>
            <a:br>
              <a:rPr lang="ar-EG" sz="8000" b="1" dirty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مجدوه سبحوه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انه الرب </a:t>
            </a:r>
            <a:r>
              <a:rPr lang="ar-EG" sz="8000" b="1" dirty="0" err="1">
                <a:solidFill>
                  <a:srgbClr val="00582A"/>
                </a:solidFill>
              </a:rPr>
              <a:t>الاله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عظموه كرموه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كل </a:t>
            </a:r>
            <a:r>
              <a:rPr lang="ar-EG" sz="8000" b="1" dirty="0" err="1">
                <a:solidFill>
                  <a:srgbClr val="00582A"/>
                </a:solidFill>
              </a:rPr>
              <a:t>ايام</a:t>
            </a:r>
            <a:r>
              <a:rPr lang="ar-EG" sz="8000" b="1" dirty="0">
                <a:solidFill>
                  <a:srgbClr val="00582A"/>
                </a:solidFill>
              </a:rPr>
              <a:t> الحياة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يا من ضللت في وادي الحياة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انظر محبة ذاك </a:t>
            </a:r>
            <a:r>
              <a:rPr lang="ar-EG" sz="8000" b="1" dirty="0" err="1"/>
              <a:t>الاله</a:t>
            </a:r>
            <a:r>
              <a:rPr lang="ar-EG" sz="80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ها قد </a:t>
            </a:r>
            <a:r>
              <a:rPr lang="ar-EG" sz="8000" b="1" dirty="0" err="1"/>
              <a:t>اتاك</a:t>
            </a:r>
            <a:r>
              <a:rPr lang="ar-EG" sz="8000" b="1" dirty="0"/>
              <a:t> وفيه النجاة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قد ولد المسيح </a:t>
            </a:r>
            <a:br>
              <a:rPr lang="ar-EG" sz="8000" b="1" dirty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مجدوه سبحوه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انه الرب </a:t>
            </a:r>
            <a:r>
              <a:rPr lang="ar-EG" sz="8000" b="1" dirty="0" err="1">
                <a:solidFill>
                  <a:srgbClr val="00582A"/>
                </a:solidFill>
              </a:rPr>
              <a:t>الاله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عظموه كرموه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كل </a:t>
            </a:r>
            <a:r>
              <a:rPr lang="ar-EG" sz="8000" b="1" dirty="0" err="1">
                <a:solidFill>
                  <a:srgbClr val="00582A"/>
                </a:solidFill>
              </a:rPr>
              <a:t>ايام</a:t>
            </a:r>
            <a:r>
              <a:rPr lang="ar-EG" sz="8000" b="1" dirty="0">
                <a:solidFill>
                  <a:srgbClr val="00582A"/>
                </a:solidFill>
              </a:rPr>
              <a:t> الحياة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هذا هو اليوم السعيد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فلتفرحِ الشعوبْ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فيه أتى </a:t>
            </a:r>
            <a:r>
              <a:rPr lang="ar-EG" sz="8000" b="1" dirty="0" err="1"/>
              <a:t>الفادي</a:t>
            </a:r>
            <a:r>
              <a:rPr lang="ar-EG" sz="8000" b="1" dirty="0"/>
              <a:t> المجيد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ليغفرَ الذنوب </a:t>
            </a:r>
            <a:br>
              <a:rPr lang="ar-EG" sz="8000" b="1" dirty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هذا </a:t>
            </a:r>
            <a:r>
              <a:rPr lang="ar-EG" sz="8000" b="1" dirty="0" err="1"/>
              <a:t>هواليوم</a:t>
            </a:r>
            <a:r>
              <a:rPr lang="ar-EG" sz="8000" b="1" dirty="0"/>
              <a:t> العظيم </a:t>
            </a:r>
          </a:p>
          <a:p>
            <a:pPr algn="ctr" rtl="1"/>
            <a:r>
              <a:rPr lang="ar-EG" sz="8000" b="1" dirty="0"/>
              <a:t>وبهجةُ الأزمان </a:t>
            </a:r>
          </a:p>
          <a:p>
            <a:pPr algn="ctr" rtl="1"/>
            <a:r>
              <a:rPr lang="ar-EG" sz="8000" b="1" dirty="0"/>
              <a:t>نلنا </a:t>
            </a:r>
            <a:r>
              <a:rPr lang="ar-EG" sz="8000" b="1" dirty="0" err="1"/>
              <a:t>به</a:t>
            </a:r>
            <a:r>
              <a:rPr lang="ar-EG" sz="8000" b="1" dirty="0"/>
              <a:t> الوعدَ القديم</a:t>
            </a:r>
          </a:p>
          <a:p>
            <a:pPr algn="ctr" rtl="1"/>
            <a:r>
              <a:rPr lang="ar-EG" sz="8000" b="1" dirty="0"/>
              <a:t> برحمةِ الرحمان </a:t>
            </a:r>
            <a:br>
              <a:rPr lang="ar-EG" sz="80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133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2023-12-30T10:04:54Z</dcterms:modified>
</cp:coreProperties>
</file>