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7" r:id="rId3"/>
    <p:sldId id="325" r:id="rId4"/>
    <p:sldId id="338" r:id="rId5"/>
    <p:sldId id="339" r:id="rId6"/>
    <p:sldId id="340" r:id="rId7"/>
    <p:sldId id="342" r:id="rId8"/>
    <p:sldId id="341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152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550545"/>
            <a:ext cx="8763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ميـــــــدلــــــي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000" b="1" dirty="0" err="1"/>
              <a:t>هللويا</a:t>
            </a:r>
            <a:r>
              <a:rPr lang="ar-EG" sz="6000" b="1" dirty="0"/>
              <a:t> الرب صالح </a:t>
            </a:r>
          </a:p>
          <a:p>
            <a:pPr algn="ctr" rtl="1"/>
            <a:r>
              <a:rPr lang="ar-EG" sz="6000" b="1" dirty="0"/>
              <a:t> </a:t>
            </a:r>
            <a:r>
              <a:rPr lang="ar-EG" sz="6000" b="1" dirty="0" err="1"/>
              <a:t>هللويا</a:t>
            </a:r>
            <a:r>
              <a:rPr lang="ar-EG" sz="6000" b="1" dirty="0"/>
              <a:t> </a:t>
            </a:r>
            <a:r>
              <a:rPr lang="ar-EG" sz="6000" b="1" dirty="0" err="1"/>
              <a:t>سبحوه</a:t>
            </a:r>
            <a:r>
              <a:rPr lang="ar-EG" sz="6000" b="1" dirty="0"/>
              <a:t> يا عبيد 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3225"/>
            <a:ext cx="9144000" cy="4573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هَلِّلُويَا</a:t>
            </a:r>
            <a:r>
              <a:rPr lang="ar-EG" sz="8000" b="1" dirty="0">
                <a:solidFill>
                  <a:srgbClr val="003300"/>
                </a:solidFill>
              </a:rPr>
              <a:t> الرَّبُّ صَالِحٌ)3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إِلَى الأَبَـــدِ رَحْمَتُـــــهْ</a:t>
            </a: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لأنَّهُ أَشْبَعَ نَفْسًا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مُشْتَهِيَةً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وَمَلا نَفْسًا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جَائِعَةً مَلا خُبْزًا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3225"/>
            <a:ext cx="9144000" cy="4573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هَلِّلُويَا</a:t>
            </a:r>
            <a:r>
              <a:rPr lang="ar-EG" sz="8000" b="1" dirty="0">
                <a:solidFill>
                  <a:srgbClr val="003300"/>
                </a:solidFill>
              </a:rPr>
              <a:t> الرَّبُّ صَالِحٌ)3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إِلَى الأَبَـــدِ رَحْمَتُـــــهْ</a:t>
            </a:r>
          </a:p>
        </p:txBody>
      </p:sp>
    </p:spTree>
    <p:extLst>
      <p:ext uri="{BB962C8B-B14F-4D97-AF65-F5344CB8AC3E}">
        <p14:creationId xmlns:p14="http://schemas.microsoft.com/office/powerpoint/2010/main" val="297760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أَخْرَجَنَا مِنَ الظُّلْمَةِ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وَظِلالِ الْمَوْتْ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وَقَطَّعَ كُلَّ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كُلَّ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قُيُودِنَا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قَدْ قَطَّعَهَــــــا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92417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3225"/>
            <a:ext cx="9144000" cy="4573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هَلِّلُويَا</a:t>
            </a:r>
            <a:r>
              <a:rPr lang="ar-EG" sz="8000" b="1" dirty="0">
                <a:solidFill>
                  <a:srgbClr val="003300"/>
                </a:solidFill>
              </a:rPr>
              <a:t> الرَّبُّ صَالِحٌ)3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إِلَى الأَبَـــدِ رَحْمَتُـــــهْ</a:t>
            </a:r>
          </a:p>
        </p:txBody>
      </p:sp>
    </p:spTree>
    <p:extLst>
      <p:ext uri="{BB962C8B-B14F-4D97-AF65-F5344CB8AC3E}">
        <p14:creationId xmlns:p14="http://schemas.microsoft.com/office/powerpoint/2010/main" val="1254459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سبحوا يا عبيد الرب</a:t>
            </a:r>
          </a:p>
          <a:p>
            <a:pPr algn="ctr">
              <a:defRPr/>
            </a:pPr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سبحوا اسم الرب</a:t>
            </a:r>
          </a:p>
        </p:txBody>
      </p:sp>
    </p:spTree>
    <p:extLst>
      <p:ext uri="{BB962C8B-B14F-4D97-AF65-F5344CB8AC3E}">
        <p14:creationId xmlns:p14="http://schemas.microsoft.com/office/powerpoint/2010/main" val="705082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مثل الرب إلهنا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الساكن في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الأعالي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مثل الرب إلهنا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الساكن في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الأعالي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40666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93</Words>
  <Application>Microsoft Office PowerPoint</Application>
  <PresentationFormat>عرض على الشاشة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2023-12-13T13:02:44Z</dcterms:modified>
</cp:coreProperties>
</file>