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277" r:id="rId3"/>
    <p:sldId id="369" r:id="rId4"/>
    <p:sldId id="370" r:id="rId5"/>
    <p:sldId id="371" r:id="rId6"/>
    <p:sldId id="373" r:id="rId7"/>
    <p:sldId id="374" r:id="rId8"/>
    <p:sldId id="375" r:id="rId9"/>
    <p:sldId id="377" r:id="rId10"/>
    <p:sldId id="376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3"/>
            <p14:sldId id="374"/>
            <p14:sldId id="375"/>
            <p14:sldId id="377"/>
            <p14:sldId id="376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291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err="1"/>
              <a:t>ميـــــدلـــــــــــي</a:t>
            </a:r>
            <a:r>
              <a:rPr lang="ar-EG" sz="6000" b="1" dirty="0"/>
              <a:t> </a:t>
            </a:r>
          </a:p>
          <a:p>
            <a:pPr algn="ctr" rtl="1"/>
            <a:r>
              <a:rPr lang="ar-EG" sz="6000" b="1" dirty="0"/>
              <a:t>هلم بنا معشر المؤمنين </a:t>
            </a:r>
          </a:p>
          <a:p>
            <a:pPr algn="ctr" rtl="1"/>
            <a:r>
              <a:rPr lang="ar-EG" sz="5400" b="1" dirty="0"/>
              <a:t>مع ملاك الله جند + جيش أملاك السماء </a:t>
            </a:r>
            <a:r>
              <a:rPr lang="ar-EG" sz="6000" b="1" dirty="0"/>
              <a:t>هذا هو اليوم السعيد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مجد في الأعالي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كان في الحقل رعاة يحرسون الغنم</a:t>
            </a:r>
          </a:p>
          <a:p>
            <a:pPr algn="ctr" rtl="1"/>
            <a:r>
              <a:rPr lang="ar-EG" sz="8000" b="1" dirty="0"/>
              <a:t>فرأوا فوق العلا </a:t>
            </a:r>
          </a:p>
          <a:p>
            <a:pPr algn="ctr" rtl="1"/>
            <a:r>
              <a:rPr lang="ar-EG" sz="8000" b="1" dirty="0"/>
              <a:t>بوق جند رنم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مجد في الأعالي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هيا رنموا معنا </a:t>
            </a:r>
          </a:p>
          <a:p>
            <a:pPr algn="ctr" rtl="1"/>
            <a:r>
              <a:rPr lang="ar-EG" sz="8000" b="1" dirty="0"/>
              <a:t>اهتفوا لربنا</a:t>
            </a:r>
          </a:p>
          <a:p>
            <a:pPr algn="ctr" rtl="1"/>
            <a:r>
              <a:rPr lang="ar-EG" sz="8000" b="1" dirty="0"/>
              <a:t>فهو مستحق الحمد </a:t>
            </a:r>
          </a:p>
          <a:p>
            <a:pPr algn="ctr" rtl="1"/>
            <a:r>
              <a:rPr lang="ar-EG" sz="8000" b="1" dirty="0" err="1"/>
              <a:t>اعطوا</a:t>
            </a:r>
            <a:r>
              <a:rPr lang="ar-EG" sz="8000" b="1" dirty="0"/>
              <a:t> له كل المجد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مجــــــــــــــــد 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>
                <a:solidFill>
                  <a:srgbClr val="003300"/>
                </a:solidFill>
              </a:rPr>
              <a:t>مجد في الأعالي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09600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1-هذا هو اليوم السعيد </a:t>
            </a:r>
          </a:p>
          <a:p>
            <a:pPr algn="ctr" rtl="1"/>
            <a:r>
              <a:rPr lang="ar-EG" sz="8000" b="1" dirty="0"/>
              <a:t>فلتفرح الشعوب</a:t>
            </a:r>
            <a:br>
              <a:rPr lang="ar-EG" sz="8000" b="1" dirty="0"/>
            </a:br>
            <a:r>
              <a:rPr lang="ar-EG" sz="8000" b="1" dirty="0"/>
              <a:t>فيه </a:t>
            </a:r>
            <a:r>
              <a:rPr lang="ar-EG" sz="8000" b="1" dirty="0" err="1"/>
              <a:t>اتى</a:t>
            </a:r>
            <a:r>
              <a:rPr lang="ar-EG" sz="8000" b="1" dirty="0"/>
              <a:t> </a:t>
            </a:r>
            <a:r>
              <a:rPr lang="ar-EG" sz="8000" b="1" dirty="0" err="1"/>
              <a:t>الفادي</a:t>
            </a:r>
            <a:r>
              <a:rPr lang="ar-EG" sz="8000" b="1" dirty="0"/>
              <a:t> المجيد </a:t>
            </a:r>
          </a:p>
          <a:p>
            <a:pPr algn="ctr" rtl="1"/>
            <a:r>
              <a:rPr lang="ar-EG" sz="8000" b="1" dirty="0"/>
              <a:t>( ليغفر الذنوب ) 3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هذا هو اليوم العظيم وبهجة </a:t>
            </a:r>
            <a:r>
              <a:rPr lang="ar-EG" sz="8000" b="1" dirty="0" err="1"/>
              <a:t>الازمان</a:t>
            </a:r>
            <a:br>
              <a:rPr lang="ar-EG" sz="8000" b="1" dirty="0"/>
            </a:br>
            <a:r>
              <a:rPr lang="ar-EG" sz="8000" b="1" dirty="0"/>
              <a:t>نلنا </a:t>
            </a:r>
            <a:r>
              <a:rPr lang="ar-EG" sz="8000" b="1" dirty="0" err="1"/>
              <a:t>به</a:t>
            </a:r>
            <a:r>
              <a:rPr lang="ar-EG" sz="8000" b="1" dirty="0"/>
              <a:t> الوعد القديم </a:t>
            </a:r>
          </a:p>
          <a:p>
            <a:pPr algn="ctr" rtl="1"/>
            <a:r>
              <a:rPr lang="ar-EG" sz="8000" b="1" dirty="0"/>
              <a:t>( برحمة الرحمان)3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 هذا هو اليوم المنير بالكوكب المشرق</a:t>
            </a:r>
            <a:br>
              <a:rPr lang="ar-EG" sz="8000" b="1" dirty="0"/>
            </a:br>
            <a:r>
              <a:rPr lang="ar-EG" sz="8000" b="1" dirty="0"/>
              <a:t>فيه </a:t>
            </a:r>
            <a:r>
              <a:rPr lang="ar-EG" sz="8000" b="1" dirty="0" err="1"/>
              <a:t>اتت</a:t>
            </a:r>
            <a:r>
              <a:rPr lang="ar-EG" sz="8000" b="1" dirty="0"/>
              <a:t> رسل القدير </a:t>
            </a:r>
          </a:p>
          <a:p>
            <a:pPr algn="ctr" rtl="1"/>
            <a:r>
              <a:rPr lang="ar-EG" sz="8000" b="1" dirty="0"/>
              <a:t>( من سائر المشرق)3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620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 هذا هو اليوم السني </a:t>
            </a:r>
          </a:p>
          <a:p>
            <a:pPr algn="ctr" rtl="1"/>
            <a:r>
              <a:rPr lang="ar-EG" sz="8000" b="1" dirty="0"/>
              <a:t>بمولد الرب</a:t>
            </a:r>
            <a:br>
              <a:rPr lang="ar-EG" sz="8000" b="1" dirty="0"/>
            </a:br>
            <a:r>
              <a:rPr lang="ar-EG" sz="8000" b="1" dirty="0"/>
              <a:t>فسبحوا المولى الغني </a:t>
            </a:r>
          </a:p>
          <a:p>
            <a:pPr algn="ctr" rtl="1"/>
            <a:r>
              <a:rPr lang="ar-EG" sz="8000" b="1" dirty="0"/>
              <a:t>( </a:t>
            </a:r>
            <a:r>
              <a:rPr lang="ar-EG" sz="8000" b="1" dirty="0" err="1"/>
              <a:t>تسبيحة</a:t>
            </a:r>
            <a:r>
              <a:rPr lang="ar-EG" sz="8000" b="1" dirty="0"/>
              <a:t> الحب)3</a:t>
            </a:r>
            <a:br>
              <a:rPr lang="ar-EG" sz="8000" b="1" dirty="0"/>
            </a:br>
            <a:r>
              <a:rPr lang="ar-EG" sz="8000" b="1" dirty="0"/>
              <a:t>  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908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1 - هلُمَّ بنا معشرَ المؤمنينْ</a:t>
            </a:r>
            <a:br>
              <a:rPr lang="ar-EG" sz="7200" b="1" dirty="0"/>
            </a:br>
            <a:r>
              <a:rPr lang="ar-EG" sz="7200" b="1" dirty="0" err="1"/>
              <a:t>الى</a:t>
            </a:r>
            <a:r>
              <a:rPr lang="ar-EG" sz="7200" b="1" dirty="0"/>
              <a:t> بيتِ لحمٍ نَسِرْ مُنشدينْ</a:t>
            </a:r>
            <a:br>
              <a:rPr lang="ar-EG" sz="7200" b="1" dirty="0"/>
            </a:br>
            <a:r>
              <a:rPr lang="ar-EG" sz="7200" b="1" dirty="0"/>
              <a:t>هناك لدى سيِّدِ العالمينْ</a:t>
            </a:r>
          </a:p>
          <a:p>
            <a:pPr algn="ctr" rtl="1"/>
            <a:r>
              <a:rPr lang="ar-EG" sz="7200" b="1" dirty="0"/>
              <a:t>لِـنَـسجُـدْ بحُبٍّ له عابدينْ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1432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2 - مليكُ الملائكةِ السرمدي</a:t>
            </a:r>
            <a:br>
              <a:rPr lang="ar-EG" sz="7200" b="1" dirty="0"/>
            </a:br>
            <a:r>
              <a:rPr lang="ar-EG" sz="7200" b="1" dirty="0"/>
              <a:t>مِن العرشِ جاءَ </a:t>
            </a:r>
            <a:r>
              <a:rPr lang="ar-EG" sz="7200" b="1" dirty="0" err="1"/>
              <a:t>الى</a:t>
            </a:r>
            <a:r>
              <a:rPr lang="ar-EG" sz="7200" b="1" dirty="0"/>
              <a:t> المذودِ</a:t>
            </a:r>
            <a:br>
              <a:rPr lang="ar-EG" sz="7200" b="1" dirty="0"/>
            </a:br>
            <a:r>
              <a:rPr lang="ar-EG" sz="7200" b="1" dirty="0"/>
              <a:t>بربِّ المحبةِ فَلْنقتدِ</a:t>
            </a:r>
            <a:br>
              <a:rPr lang="ar-EG" sz="7200" b="1" dirty="0"/>
            </a:br>
            <a:r>
              <a:rPr lang="ar-EG" sz="7200" b="1" dirty="0"/>
              <a:t>ونسجُدْ بحبٍّ له عابدينْ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961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  <a:r>
              <a:rPr lang="ar-EG" sz="5400" b="1" dirty="0"/>
              <a:t> </a:t>
            </a:r>
          </a:p>
          <a:p>
            <a:pPr algn="ctr" rtl="1"/>
            <a:r>
              <a:rPr lang="ar-EG" sz="7200" b="1" dirty="0"/>
              <a:t>جنودَ الأعالي أشيدوا المديحْ</a:t>
            </a:r>
            <a:br>
              <a:rPr lang="ar-EG" sz="7200" b="1" dirty="0"/>
            </a:br>
            <a:r>
              <a:rPr lang="ar-EG" sz="7200" b="1" dirty="0"/>
              <a:t>بكلِّ احترامٍ لذكرِ المسيحْ</a:t>
            </a:r>
            <a:br>
              <a:rPr lang="ar-EG" sz="7200" b="1" dirty="0"/>
            </a:br>
            <a:r>
              <a:rPr lang="ar-EG" sz="7200" b="1" dirty="0"/>
              <a:t>فيملأَ هذا الفضاءَ الفسيحْ</a:t>
            </a:r>
            <a:br>
              <a:rPr lang="ar-EG" sz="7200" b="1" dirty="0"/>
            </a:br>
            <a:r>
              <a:rPr lang="ar-EG" sz="7200" b="1" dirty="0"/>
              <a:t>ونحني الرؤوسَ له عابدينْ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67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4 - هو ابنُ </a:t>
            </a:r>
            <a:r>
              <a:rPr lang="ar-EG" sz="7200" b="1" dirty="0" err="1"/>
              <a:t>الالهِ</a:t>
            </a:r>
            <a:r>
              <a:rPr lang="ar-EG" sz="7200" b="1" dirty="0"/>
              <a:t> القديرُ الأحدْ</a:t>
            </a:r>
            <a:br>
              <a:rPr lang="ar-EG" sz="7200" b="1" dirty="0"/>
            </a:br>
            <a:r>
              <a:rPr lang="ar-EG" sz="7200" b="1" dirty="0"/>
              <a:t>وكِلمتُهُ قد أتى في الجسدْ</a:t>
            </a:r>
            <a:br>
              <a:rPr lang="ar-EG" sz="7200" b="1" dirty="0"/>
            </a:br>
            <a:r>
              <a:rPr lang="ar-EG" sz="7200" b="1" dirty="0"/>
              <a:t>ومَنْ مُلكُهُ ثابتٌ للأبدْ</a:t>
            </a:r>
            <a:br>
              <a:rPr lang="ar-EG" sz="7200" b="1" dirty="0"/>
            </a:br>
            <a:r>
              <a:rPr lang="ar-EG" sz="7200" b="1" dirty="0"/>
              <a:t>لنسجدْ بحبٍّ له عابدينْ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084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  <a:br>
              <a:rPr lang="ar-EG" sz="6000" b="1" dirty="0"/>
            </a:br>
            <a:r>
              <a:rPr lang="ar-EG" sz="6000" b="1" dirty="0"/>
              <a:t>مع ملاك الله جند لرعاة قد ظهر</a:t>
            </a:r>
            <a:br>
              <a:rPr lang="ar-EG" sz="6000" b="1" dirty="0"/>
            </a:br>
            <a:r>
              <a:rPr lang="ar-EG" sz="6000" b="1" dirty="0"/>
              <a:t>حوله </a:t>
            </a:r>
            <a:r>
              <a:rPr lang="ar-EG" sz="6000" b="1" dirty="0" err="1"/>
              <a:t>الاملاك</a:t>
            </a:r>
            <a:r>
              <a:rPr lang="ar-EG" sz="6000" b="1" dirty="0"/>
              <a:t> تشدو بخلاص للبشر</a:t>
            </a:r>
            <a:br>
              <a:rPr lang="ar-EG" sz="6000" b="1" dirty="0"/>
            </a:br>
            <a:r>
              <a:rPr lang="ar-EG" sz="5400" b="1" dirty="0"/>
              <a:t>في العلى لله مجد وعلى </a:t>
            </a:r>
            <a:r>
              <a:rPr lang="ar-EG" sz="5400" b="1" dirty="0" err="1"/>
              <a:t>الارض</a:t>
            </a:r>
            <a:r>
              <a:rPr lang="ar-EG" sz="5400" b="1" dirty="0"/>
              <a:t> السلام</a:t>
            </a:r>
            <a:br>
              <a:rPr lang="ar-EG" sz="6000" b="1" dirty="0"/>
            </a:br>
            <a:r>
              <a:rPr lang="ar-EG" sz="6000" b="1" dirty="0"/>
              <a:t>(وله شكر وحمد وسرور </a:t>
            </a:r>
            <a:r>
              <a:rPr lang="ar-EG" sz="6000" b="1" dirty="0" err="1"/>
              <a:t>للانام</a:t>
            </a:r>
            <a:r>
              <a:rPr lang="ar-EG" sz="6000" b="1" dirty="0"/>
              <a:t> )2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9559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  <a:br>
              <a:rPr lang="ar-EG" sz="6000" b="1" dirty="0"/>
            </a:br>
            <a:r>
              <a:rPr lang="ar-EG" sz="6000" b="1" dirty="0"/>
              <a:t> </a:t>
            </a:r>
            <a:r>
              <a:rPr lang="ar-EG" sz="5500" b="1" dirty="0"/>
              <a:t>اسمعوا لحن الثناء من جنود في علاه</a:t>
            </a:r>
            <a:br>
              <a:rPr lang="ar-EG" sz="6000" b="1" dirty="0"/>
            </a:br>
            <a:r>
              <a:rPr lang="ar-EG" sz="6000" b="1" dirty="0" err="1"/>
              <a:t>بقياثير</a:t>
            </a:r>
            <a:r>
              <a:rPr lang="ar-EG" sz="6000" b="1" dirty="0"/>
              <a:t> السماء سبحوا الرب </a:t>
            </a:r>
            <a:r>
              <a:rPr lang="ar-EG" sz="6000" b="1" dirty="0" err="1"/>
              <a:t>الاله</a:t>
            </a:r>
            <a:br>
              <a:rPr lang="ar-EG" sz="6000" b="1" dirty="0"/>
            </a:br>
            <a:r>
              <a:rPr lang="ar-EG" sz="6000" b="1" dirty="0"/>
              <a:t>ولد اليوم المسيح مضجعا في المذود</a:t>
            </a:r>
            <a:br>
              <a:rPr lang="ar-EG" sz="6000" b="1" dirty="0"/>
            </a:br>
            <a:r>
              <a:rPr lang="ar-EG" sz="6000" b="1" dirty="0"/>
              <a:t>(ملكه ملك صحيح دائم </a:t>
            </a:r>
            <a:r>
              <a:rPr lang="ar-EG" sz="6000" b="1" dirty="0" err="1"/>
              <a:t>للابد</a:t>
            </a:r>
            <a:r>
              <a:rPr lang="ar-EG" sz="6000" b="1" dirty="0"/>
              <a:t> )2</a:t>
            </a:r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3-</a:t>
            </a:r>
            <a:br>
              <a:rPr lang="ar-EG" sz="6000" b="1" dirty="0"/>
            </a:br>
            <a:r>
              <a:rPr lang="ar-EG" sz="6000" b="1" dirty="0"/>
              <a:t> تاركا مجد علاه وترانيم الصفا</a:t>
            </a:r>
            <a:br>
              <a:rPr lang="ar-EG" sz="6000" b="1" dirty="0"/>
            </a:br>
            <a:r>
              <a:rPr lang="ar-EG" sz="6000" b="1" dirty="0" err="1"/>
              <a:t>اشرقت</a:t>
            </a:r>
            <a:r>
              <a:rPr lang="ar-EG" sz="6000" b="1" dirty="0"/>
              <a:t> شمس سناه بجناحيها الشفا</a:t>
            </a:r>
            <a:br>
              <a:rPr lang="ar-EG" sz="6000" b="1" dirty="0"/>
            </a:br>
            <a:r>
              <a:rPr lang="ar-EG" sz="6000" b="1" dirty="0" err="1"/>
              <a:t>فهلمي</a:t>
            </a:r>
            <a:r>
              <a:rPr lang="ar-EG" sz="6000" b="1" dirty="0"/>
              <a:t> يا برايا وارفعي صوت المديح</a:t>
            </a:r>
            <a:br>
              <a:rPr lang="ar-EG" sz="6000" b="1" dirty="0"/>
            </a:br>
            <a:r>
              <a:rPr lang="ar-EG" sz="6000" b="1" dirty="0"/>
              <a:t>(</a:t>
            </a:r>
            <a:r>
              <a:rPr lang="ar-EG" sz="6000" b="1" dirty="0" err="1"/>
              <a:t>هوذا</a:t>
            </a:r>
            <a:r>
              <a:rPr lang="ar-EG" sz="6000" b="1" dirty="0"/>
              <a:t> الماحي الخطايا </a:t>
            </a:r>
          </a:p>
          <a:p>
            <a:pPr algn="ctr"/>
            <a:r>
              <a:rPr lang="ar-EG" sz="6000" b="1" dirty="0"/>
              <a:t>ربنا </a:t>
            </a:r>
            <a:r>
              <a:rPr lang="ar-EG" sz="6000" b="1" dirty="0" err="1"/>
              <a:t>الفادي</a:t>
            </a:r>
            <a:r>
              <a:rPr lang="ar-EG" sz="6000" b="1" dirty="0"/>
              <a:t> المسيح)2</a:t>
            </a:r>
          </a:p>
          <a:p>
            <a:pPr algn="ctr"/>
            <a:br>
              <a:rPr lang="ar-EG" sz="6000" b="1" dirty="0"/>
            </a:br>
            <a:r>
              <a:rPr lang="ar-EG" sz="6000" b="1" dirty="0"/>
              <a:t> </a:t>
            </a: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جيش أملاك </a:t>
            </a:r>
            <a:r>
              <a:rPr lang="ar-EG" sz="8000" b="1" dirty="0" err="1"/>
              <a:t>السما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بلغوا الأرض السلام</a:t>
            </a:r>
          </a:p>
          <a:p>
            <a:pPr algn="ctr" rtl="1"/>
            <a:r>
              <a:rPr lang="ar-EG" sz="8000" b="1" dirty="0"/>
              <a:t>وارفعوا لحن </a:t>
            </a:r>
            <a:r>
              <a:rPr lang="ar-EG" sz="8000" b="1" dirty="0" err="1"/>
              <a:t>الثنا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إذ أتى فادي الأنام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</TotalTime>
  <Words>344</Words>
  <Application>Microsoft Office PowerPoint</Application>
  <PresentationFormat>عرض على الشاشة (4:3)</PresentationFormat>
  <Paragraphs>51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213</cp:revision>
  <dcterms:created xsi:type="dcterms:W3CDTF">2021-12-07T14:30:00Z</dcterms:created>
  <dcterms:modified xsi:type="dcterms:W3CDTF">2023-12-18T15:51:10Z</dcterms:modified>
</cp:coreProperties>
</file>