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5" r:id="rId4"/>
    <p:sldId id="406" r:id="rId5"/>
    <p:sldId id="407" r:id="rId6"/>
    <p:sldId id="408" r:id="rId7"/>
    <p:sldId id="4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07"/>
            <p14:sldId id="408"/>
            <p14:sldId id="4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15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ميلادك يا ربي ميلادك في قلبي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4664"/>
            <a:ext cx="9982199" cy="6153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6000" b="1" dirty="0"/>
              <a:t>ميلادك </a:t>
            </a:r>
            <a:r>
              <a:rPr lang="ar-EG" sz="6000" b="1" dirty="0" err="1"/>
              <a:t>ياربي</a:t>
            </a:r>
            <a:r>
              <a:rPr lang="ar-EG" sz="6000" b="1" dirty="0"/>
              <a:t> ميلادك في قلبي</a:t>
            </a:r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6000" b="1" dirty="0"/>
              <a:t>تحييني تغيرني وترسم لي دربي</a:t>
            </a:r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6000" b="1" dirty="0"/>
              <a:t>ميلادك ذكرني إنه الله مش ناسي</a:t>
            </a:r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6000" b="1" dirty="0"/>
              <a:t>وإنه قريب دايماً ومهتم بخلاصي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34161"/>
            <a:ext cx="99821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>
                <a:solidFill>
                  <a:srgbClr val="00582A"/>
                </a:solidFill>
              </a:rPr>
              <a:t>ميلادك يسوع (7)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4664"/>
            <a:ext cx="9982199" cy="6153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6000" b="1"/>
              <a:t>ميلادك علمني إني غالي عندك</a:t>
            </a:r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6000" b="1"/>
              <a:t>عشاني بتتواضع بتتخلى عن مجدك</a:t>
            </a:r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6000" b="1"/>
              <a:t>ميلادك فهمني إنه الحب بيضحي</a:t>
            </a:r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6000" b="1"/>
              <a:t>إنه الحب بيسامح والإساءة بيمحي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37815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34161"/>
            <a:ext cx="99821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>
                <a:solidFill>
                  <a:srgbClr val="00582A"/>
                </a:solidFill>
              </a:rPr>
              <a:t>ميلادك يسوع (7)</a:t>
            </a:r>
          </a:p>
        </p:txBody>
      </p:sp>
    </p:spTree>
    <p:extLst>
      <p:ext uri="{BB962C8B-B14F-4D97-AF65-F5344CB8AC3E}">
        <p14:creationId xmlns:p14="http://schemas.microsoft.com/office/powerpoint/2010/main" val="213312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4664"/>
            <a:ext cx="9982199" cy="6153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6000" b="1"/>
              <a:t>ميلادك عرفني عجزي وضعفاتي  </a:t>
            </a:r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6000" b="1"/>
              <a:t>أنا دايماً محتاجك لخلاصي وحياتي</a:t>
            </a:r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6000" b="1"/>
              <a:t>ميلادك ياربي ميلاد روحك في</a:t>
            </a:r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6000" b="1"/>
              <a:t>كرس قلبي هيكل و تسيد علي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2154796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34161"/>
            <a:ext cx="99821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>
                <a:solidFill>
                  <a:srgbClr val="00582A"/>
                </a:solidFill>
              </a:rPr>
              <a:t>ميلادك يسوع (7)</a:t>
            </a:r>
          </a:p>
        </p:txBody>
      </p:sp>
    </p:spTree>
    <p:extLst>
      <p:ext uri="{BB962C8B-B14F-4D97-AF65-F5344CB8AC3E}">
        <p14:creationId xmlns:p14="http://schemas.microsoft.com/office/powerpoint/2010/main" val="3448314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</TotalTime>
  <Words>83</Words>
  <Application>Microsoft Office PowerPoint</Application>
  <PresentationFormat>عرض على الشاشة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258</cp:revision>
  <dcterms:created xsi:type="dcterms:W3CDTF">2021-12-07T14:30:00Z</dcterms:created>
  <dcterms:modified xsi:type="dcterms:W3CDTF">2023-12-30T10:03:04Z</dcterms:modified>
</cp:coreProperties>
</file>