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3" r:id="rId3"/>
    <p:sldId id="405" r:id="rId4"/>
    <p:sldId id="406" r:id="rId5"/>
    <p:sldId id="407" r:id="rId6"/>
    <p:sldId id="408" r:id="rId7"/>
    <p:sldId id="40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5"/>
            <p14:sldId id="406"/>
            <p14:sldId id="407"/>
            <p14:sldId id="408"/>
            <p14:sldId id="4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5" d="100"/>
          <a:sy n="65" d="100"/>
        </p:scale>
        <p:origin x="15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latin typeface="Arial" pitchFamily="34" charset="0"/>
                <a:ea typeface="Calibri" pitchFamily="34" charset="0"/>
                <a:cs typeface="Arial" pitchFamily="34" charset="0"/>
              </a:rPr>
              <a:t>ميلادك يا ربي ميلادك في قلبي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4664"/>
            <a:ext cx="9982199" cy="61537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1800"/>
              </a:spcBef>
            </a:pPr>
            <a:r>
              <a:rPr lang="ar-EG" sz="6000" b="1" dirty="0"/>
              <a:t>ميلادك </a:t>
            </a:r>
            <a:r>
              <a:rPr lang="ar-EG" sz="6000" b="1" dirty="0" err="1"/>
              <a:t>ياربي</a:t>
            </a:r>
            <a:r>
              <a:rPr lang="ar-EG" sz="6000" b="1" dirty="0"/>
              <a:t> ميلادك في قلبي</a:t>
            </a:r>
          </a:p>
          <a:p>
            <a:pPr algn="ctr" rtl="1">
              <a:lnSpc>
                <a:spcPct val="150000"/>
              </a:lnSpc>
              <a:spcBef>
                <a:spcPts val="1800"/>
              </a:spcBef>
            </a:pPr>
            <a:r>
              <a:rPr lang="ar-EG" sz="6000" b="1" dirty="0"/>
              <a:t>تحييني تغيرني وترسم لي دربي</a:t>
            </a:r>
          </a:p>
          <a:p>
            <a:pPr algn="ctr" rtl="1">
              <a:lnSpc>
                <a:spcPct val="150000"/>
              </a:lnSpc>
              <a:spcBef>
                <a:spcPts val="1800"/>
              </a:spcBef>
            </a:pPr>
            <a:r>
              <a:rPr lang="ar-EG" sz="6000" b="1" dirty="0"/>
              <a:t>ميلادك ذكرني إنه الله مش ناسي</a:t>
            </a:r>
          </a:p>
          <a:p>
            <a:pPr algn="ctr" rtl="1">
              <a:lnSpc>
                <a:spcPct val="150000"/>
              </a:lnSpc>
              <a:spcBef>
                <a:spcPts val="1800"/>
              </a:spcBef>
            </a:pPr>
            <a:r>
              <a:rPr lang="ar-EG" sz="6000" b="1" dirty="0"/>
              <a:t>وإنه قريب دايماً ومهتم بخلاصي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334161"/>
            <a:ext cx="998219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8000" b="1" dirty="0">
                <a:solidFill>
                  <a:srgbClr val="00582A"/>
                </a:solidFill>
              </a:rPr>
              <a:t>ميلادك يسوع (7)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4664"/>
            <a:ext cx="9982199" cy="61537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1800"/>
              </a:spcBef>
            </a:pPr>
            <a:r>
              <a:rPr lang="ar-EG" sz="6000" b="1"/>
              <a:t>ميلادك علمني إني غالي عندك</a:t>
            </a:r>
          </a:p>
          <a:p>
            <a:pPr algn="ctr" rtl="1">
              <a:lnSpc>
                <a:spcPct val="150000"/>
              </a:lnSpc>
              <a:spcBef>
                <a:spcPts val="1800"/>
              </a:spcBef>
            </a:pPr>
            <a:r>
              <a:rPr lang="ar-EG" sz="6000" b="1"/>
              <a:t>عشاني بتتواضع بتتخلى عن مجدك</a:t>
            </a:r>
          </a:p>
          <a:p>
            <a:pPr algn="ctr" rtl="1">
              <a:lnSpc>
                <a:spcPct val="150000"/>
              </a:lnSpc>
              <a:spcBef>
                <a:spcPts val="1800"/>
              </a:spcBef>
            </a:pPr>
            <a:r>
              <a:rPr lang="ar-EG" sz="6000" b="1"/>
              <a:t>ميلادك فهمني إنه الحب بيضحي</a:t>
            </a:r>
          </a:p>
          <a:p>
            <a:pPr algn="ctr" rtl="1">
              <a:lnSpc>
                <a:spcPct val="150000"/>
              </a:lnSpc>
              <a:spcBef>
                <a:spcPts val="1800"/>
              </a:spcBef>
            </a:pPr>
            <a:r>
              <a:rPr lang="ar-EG" sz="6000" b="1"/>
              <a:t>إنه الحب بيسامح والإساءة بيمحي</a:t>
            </a:r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378150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334161"/>
            <a:ext cx="998219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8000" b="1" dirty="0">
                <a:solidFill>
                  <a:srgbClr val="00582A"/>
                </a:solidFill>
              </a:rPr>
              <a:t>ميلادك يسوع (7)</a:t>
            </a:r>
          </a:p>
        </p:txBody>
      </p:sp>
    </p:spTree>
    <p:extLst>
      <p:ext uri="{BB962C8B-B14F-4D97-AF65-F5344CB8AC3E}">
        <p14:creationId xmlns:p14="http://schemas.microsoft.com/office/powerpoint/2010/main" val="2133126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4664"/>
            <a:ext cx="9982199" cy="61537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1800"/>
              </a:spcBef>
            </a:pPr>
            <a:r>
              <a:rPr lang="ar-EG" sz="6000" b="1"/>
              <a:t>ميلادك عرفني عجزي وضعفاتي  </a:t>
            </a:r>
          </a:p>
          <a:p>
            <a:pPr algn="ctr" rtl="1">
              <a:lnSpc>
                <a:spcPct val="150000"/>
              </a:lnSpc>
              <a:spcBef>
                <a:spcPts val="1800"/>
              </a:spcBef>
            </a:pPr>
            <a:r>
              <a:rPr lang="ar-EG" sz="6000" b="1"/>
              <a:t>أنا دايماً محتاجك لخلاصي وحياتي</a:t>
            </a:r>
          </a:p>
          <a:p>
            <a:pPr algn="ctr" rtl="1">
              <a:lnSpc>
                <a:spcPct val="150000"/>
              </a:lnSpc>
              <a:spcBef>
                <a:spcPts val="1800"/>
              </a:spcBef>
            </a:pPr>
            <a:r>
              <a:rPr lang="ar-EG" sz="6000" b="1"/>
              <a:t>ميلادك ياربي ميلاد روحك في</a:t>
            </a:r>
          </a:p>
          <a:p>
            <a:pPr algn="ctr" rtl="1">
              <a:lnSpc>
                <a:spcPct val="150000"/>
              </a:lnSpc>
              <a:spcBef>
                <a:spcPts val="1800"/>
              </a:spcBef>
            </a:pPr>
            <a:r>
              <a:rPr lang="ar-EG" sz="6000" b="1"/>
              <a:t>كرس قلبي هيكل و تسيد علي</a:t>
            </a:r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2154796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334161"/>
            <a:ext cx="998219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8000" b="1" dirty="0">
                <a:solidFill>
                  <a:srgbClr val="00582A"/>
                </a:solidFill>
              </a:rPr>
              <a:t>ميلادك يسوع (7)</a:t>
            </a:r>
          </a:p>
        </p:txBody>
      </p:sp>
    </p:spTree>
    <p:extLst>
      <p:ext uri="{BB962C8B-B14F-4D97-AF65-F5344CB8AC3E}">
        <p14:creationId xmlns:p14="http://schemas.microsoft.com/office/powerpoint/2010/main" val="3448314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1875</TotalTime>
  <Words>83</Words>
  <Application>Microsoft Office PowerPoint</Application>
  <PresentationFormat>عرض على الشاشة (4:3)</PresentationFormat>
  <Paragraphs>17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258</cp:revision>
  <dcterms:created xsi:type="dcterms:W3CDTF">2021-12-07T14:30:00Z</dcterms:created>
  <dcterms:modified xsi:type="dcterms:W3CDTF">2023-12-30T10:03:04Z</dcterms:modified>
</cp:coreProperties>
</file>