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8" r:id="rId6"/>
    <p:sldId id="307" r:id="rId7"/>
    <p:sldId id="3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8"/>
            <p14:sldId id="307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0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ها إنني اقترب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إنني أقترب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وأطلب منك الرضا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معترفا بأنك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الوحيد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المرتجي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كل بهجتي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منك ربي عوني قوتي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ربي حقًا راحتي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حبيبي يا يسوع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تعبت من سيري البطيء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والوقت يمضي في هباء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فسر بوجهك المضيء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أمامي يا نور الرجاء</a:t>
            </a:r>
          </a:p>
        </p:txBody>
      </p:sp>
    </p:spTree>
    <p:extLst>
      <p:ext uri="{BB962C8B-B14F-4D97-AF65-F5344CB8AC3E}">
        <p14:creationId xmlns:p14="http://schemas.microsoft.com/office/powerpoint/2010/main" val="1606852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كل بهجتي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منك ربي عوني قوتي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ربي حقًا راحتي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حبيبي يا يسوع</a:t>
            </a:r>
          </a:p>
        </p:txBody>
      </p:sp>
    </p:spTree>
    <p:extLst>
      <p:ext uri="{BB962C8B-B14F-4D97-AF65-F5344CB8AC3E}">
        <p14:creationId xmlns:p14="http://schemas.microsoft.com/office/powerpoint/2010/main" val="112991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ومعك سوف أكمل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مسيرتي في ذي الحياه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يبهر بريقها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عينًا رأت نور الإله</a:t>
            </a:r>
          </a:p>
        </p:txBody>
      </p:sp>
    </p:spTree>
    <p:extLst>
      <p:ext uri="{BB962C8B-B14F-4D97-AF65-F5344CB8AC3E}">
        <p14:creationId xmlns:p14="http://schemas.microsoft.com/office/powerpoint/2010/main" val="2428179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ربي كل بهجتي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منك ربي عوني قوتي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ربي حقًا راحتي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حبيبي يا يسوع</a:t>
            </a:r>
          </a:p>
        </p:txBody>
      </p:sp>
    </p:spTree>
    <p:extLst>
      <p:ext uri="{BB962C8B-B14F-4D97-AF65-F5344CB8AC3E}">
        <p14:creationId xmlns:p14="http://schemas.microsoft.com/office/powerpoint/2010/main" val="275037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101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294</cp:revision>
  <dcterms:created xsi:type="dcterms:W3CDTF">2021-12-07T14:30:00Z</dcterms:created>
  <dcterms:modified xsi:type="dcterms:W3CDTF">2024-04-11T09:28:28Z</dcterms:modified>
</cp:coreProperties>
</file>