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324" r:id="rId3"/>
    <p:sldId id="326" r:id="rId4"/>
    <p:sldId id="327" r:id="rId5"/>
    <p:sldId id="328" r:id="rId6"/>
    <p:sldId id="329" r:id="rId7"/>
    <p:sldId id="330" r:id="rId8"/>
    <p:sldId id="331" r:id="rId9"/>
    <p:sldId id="332" r:id="rId10"/>
    <p:sldId id="333" r:id="rId11"/>
    <p:sldId id="334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4"/>
            <p14:sldId id="326"/>
            <p14:sldId id="327"/>
            <p14:sldId id="328"/>
            <p14:sldId id="329"/>
            <p14:sldId id="330"/>
            <p14:sldId id="331"/>
            <p14:sldId id="332"/>
            <p14:sldId id="333"/>
            <p14:sldId id="33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7" autoAdjust="0"/>
    <p:restoredTop sz="94660"/>
  </p:normalViewPr>
  <p:slideViewPr>
    <p:cSldViewPr>
      <p:cViewPr varScale="1">
        <p:scale>
          <a:sx n="90" d="100"/>
          <a:sy n="90" d="100"/>
        </p:scale>
        <p:origin x="171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/>
            <a:r>
              <a:rPr lang="ar-LB" altLang="ar-EG" sz="6000" b="1" dirty="0"/>
              <a:t>ها مِنَ الش</a:t>
            </a:r>
            <a:r>
              <a:rPr lang="ar-EG" altLang="ar-EG" sz="6000" b="1" dirty="0"/>
              <a:t>ّ</a:t>
            </a:r>
            <a:r>
              <a:rPr lang="ar-LB" altLang="ar-EG" sz="6000" b="1" dirty="0"/>
              <a:t>َرْقِ مُلوكْ</a:t>
            </a:r>
            <a:endParaRPr lang="ar-EG" sz="6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altLang="ar-EG" b="1" dirty="0">
                <a:cs typeface="+mn-cs"/>
              </a:rPr>
              <a:t>5- </a:t>
            </a:r>
            <a:endParaRPr lang="en-US" altLang="ar-EG" b="1" dirty="0">
              <a:cs typeface="+mn-cs"/>
            </a:endParaRPr>
          </a:p>
          <a:p>
            <a:pPr rtl="1"/>
            <a:r>
              <a:rPr lang="ar-LB" altLang="ar-EG" sz="5400" b="1" dirty="0"/>
              <a:t>هَيَّا فانظُرُوا المَسِيحْ  </a:t>
            </a:r>
            <a:r>
              <a:rPr lang="ar-EG" altLang="ar-EG" sz="5400" b="1" dirty="0"/>
              <a:t> </a:t>
            </a:r>
            <a:r>
              <a:rPr lang="ar-LB" altLang="ar-EG" sz="5400" b="1" dirty="0"/>
              <a:t>مَلِكَاً حَبْرَاً ذَبيحْ</a:t>
            </a:r>
            <a:br>
              <a:rPr lang="ar-LB" altLang="ar-EG" sz="5400" b="1" dirty="0"/>
            </a:br>
            <a:r>
              <a:rPr lang="ar-LB" altLang="ar-EG" sz="5400" b="1" dirty="0" err="1"/>
              <a:t>هَللويا</a:t>
            </a:r>
            <a:r>
              <a:rPr lang="ar-LB" altLang="ar-EG" sz="5400" b="1" dirty="0"/>
              <a:t> الكَوْنُ يُهْــ</a:t>
            </a:r>
            <a:r>
              <a:rPr lang="ar-EG" altLang="ar-EG" sz="5400" b="1" dirty="0"/>
              <a:t>ــ</a:t>
            </a:r>
            <a:r>
              <a:rPr lang="ar-LB" altLang="ar-EG" sz="5400" b="1" dirty="0"/>
              <a:t>دِي </a:t>
            </a:r>
            <a:r>
              <a:rPr lang="ar-EG" altLang="ar-EG" sz="5400" b="1" dirty="0"/>
              <a:t>  </a:t>
            </a:r>
            <a:r>
              <a:rPr lang="ar-LB" altLang="ar-EG" sz="5400" b="1" dirty="0"/>
              <a:t>لِمَجْدِهِ الت</a:t>
            </a:r>
            <a:r>
              <a:rPr lang="ar-EG" altLang="ar-EG" sz="5400" b="1" dirty="0"/>
              <a:t>ّ</a:t>
            </a:r>
            <a:r>
              <a:rPr lang="ar-LB" altLang="ar-EG" sz="5400" b="1" dirty="0"/>
              <a:t>َ</a:t>
            </a:r>
            <a:r>
              <a:rPr lang="ar-LB" altLang="ar-EG" sz="5400" b="1" dirty="0" err="1"/>
              <a:t>سْبيحْ</a:t>
            </a:r>
            <a:endParaRPr lang="en-US" altLang="ar-EG" sz="5400" b="1" dirty="0"/>
          </a:p>
          <a:p>
            <a:pPr rtl="1"/>
            <a:br>
              <a:rPr lang="ar-LB" altLang="ar-EG" sz="2400" b="1" dirty="0"/>
            </a:br>
            <a:r>
              <a:rPr lang="en-US" altLang="ar-EG" sz="3200" b="1" dirty="0" err="1">
                <a:solidFill>
                  <a:srgbClr val="FF0000"/>
                </a:solidFill>
              </a:rPr>
              <a:t>hayya</a:t>
            </a:r>
            <a:r>
              <a:rPr lang="en-US" altLang="ar-EG" sz="3200" b="1" dirty="0">
                <a:solidFill>
                  <a:srgbClr val="FF0000"/>
                </a:solidFill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</a:rPr>
              <a:t>fanzoro</a:t>
            </a:r>
            <a:r>
              <a:rPr lang="en-US" altLang="ar-EG" sz="3200" b="1" dirty="0">
                <a:solidFill>
                  <a:srgbClr val="FF0000"/>
                </a:solidFill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</a:rPr>
              <a:t>elmaseeh</a:t>
            </a:r>
            <a:r>
              <a:rPr lang="en-US" altLang="ar-EG" sz="3200" b="1" dirty="0">
                <a:solidFill>
                  <a:srgbClr val="FF0000"/>
                </a:solidFill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</a:rPr>
              <a:t>malekan</a:t>
            </a:r>
            <a:r>
              <a:rPr lang="en-US" altLang="ar-EG" sz="3200" b="1" dirty="0">
                <a:solidFill>
                  <a:srgbClr val="FF0000"/>
                </a:solidFill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</a:rPr>
              <a:t>habran</a:t>
            </a:r>
            <a:r>
              <a:rPr lang="en-US" altLang="ar-EG" sz="3200" b="1" dirty="0">
                <a:solidFill>
                  <a:srgbClr val="FF0000"/>
                </a:solidFill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</a:rPr>
              <a:t>thabih</a:t>
            </a:r>
            <a:br>
              <a:rPr lang="en-US" altLang="ar-EG" sz="3200" b="1" dirty="0">
                <a:solidFill>
                  <a:srgbClr val="FF0000"/>
                </a:solidFill>
              </a:rPr>
            </a:br>
            <a:r>
              <a:rPr lang="en-US" altLang="ar-EG" sz="3200" b="1" dirty="0" err="1">
                <a:solidFill>
                  <a:srgbClr val="FF0000"/>
                </a:solidFill>
              </a:rPr>
              <a:t>halleluia</a:t>
            </a:r>
            <a:r>
              <a:rPr lang="en-US" altLang="ar-EG" sz="3200" b="1" dirty="0">
                <a:solidFill>
                  <a:srgbClr val="FF0000"/>
                </a:solidFill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</a:rPr>
              <a:t>alkawno</a:t>
            </a:r>
            <a:r>
              <a:rPr lang="en-US" altLang="ar-EG" sz="3200" b="1" dirty="0">
                <a:solidFill>
                  <a:srgbClr val="FF0000"/>
                </a:solidFill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</a:rPr>
              <a:t>yohdi</a:t>
            </a:r>
            <a:r>
              <a:rPr lang="en-US" altLang="ar-EG" sz="3200" b="1" dirty="0">
                <a:solidFill>
                  <a:srgbClr val="FF0000"/>
                </a:solidFill>
              </a:rPr>
              <a:t>   le </a:t>
            </a:r>
            <a:r>
              <a:rPr lang="en-US" altLang="ar-EG" sz="3200" b="1" dirty="0" err="1">
                <a:solidFill>
                  <a:srgbClr val="FF0000"/>
                </a:solidFill>
              </a:rPr>
              <a:t>majdehi</a:t>
            </a:r>
            <a:r>
              <a:rPr lang="en-US" altLang="ar-EG" sz="3200" b="1" dirty="0">
                <a:solidFill>
                  <a:srgbClr val="FF0000"/>
                </a:solidFill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</a:rPr>
              <a:t>elttasbeeh</a:t>
            </a:r>
            <a:br>
              <a:rPr lang="en-US" altLang="ar-EG" sz="1000" b="1" dirty="0"/>
            </a:br>
            <a:endParaRPr lang="ar-EG" altLang="ar-EG" sz="1000" b="1" dirty="0"/>
          </a:p>
          <a:p>
            <a:pPr rtl="1"/>
            <a:br>
              <a:rPr lang="ar-EG" altLang="ar-EG" sz="1000" b="1" dirty="0"/>
            </a:br>
            <a:r>
              <a:rPr lang="en-US" altLang="ar-EG" sz="3200" b="1" dirty="0"/>
              <a:t>Glorious now behold Him arise,</a:t>
            </a:r>
            <a:br>
              <a:rPr lang="en-US" altLang="ar-EG" sz="3200" b="1" dirty="0"/>
            </a:br>
            <a:r>
              <a:rPr lang="en-US" altLang="ar-EG" sz="3200" b="1" dirty="0"/>
              <a:t>King and God and Sacrifice.</a:t>
            </a:r>
            <a:br>
              <a:rPr lang="en-US" altLang="ar-EG" sz="3200" b="1" dirty="0"/>
            </a:br>
            <a:r>
              <a:rPr lang="en-US" altLang="ar-EG" sz="3200" b="1" dirty="0"/>
              <a:t>Alleluia, alleluia!</a:t>
            </a:r>
            <a:br>
              <a:rPr lang="en-US" altLang="ar-EG" sz="3200" b="1" dirty="0"/>
            </a:br>
            <a:r>
              <a:rPr lang="en-US" altLang="ar-EG" sz="3200" b="1" dirty="0"/>
              <a:t>Sounds through the earth and skies.</a:t>
            </a:r>
            <a:endParaRPr kumimoji="0" lang="ar-EG" sz="5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71090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altLang="ar-EG" b="1" dirty="0">
                <a:solidFill>
                  <a:srgbClr val="005024"/>
                </a:solidFill>
                <a:cs typeface="+mn-cs"/>
              </a:rPr>
              <a:t>القرار:</a:t>
            </a:r>
            <a:br>
              <a:rPr lang="ar-EG" altLang="ar-EG" sz="3200" b="1" dirty="0">
                <a:solidFill>
                  <a:srgbClr val="005024"/>
                </a:solidFill>
                <a:cs typeface="+mn-cs"/>
              </a:rPr>
            </a:br>
            <a:r>
              <a:rPr lang="ar-LB" altLang="ar-EG" sz="4800" b="1" dirty="0">
                <a:solidFill>
                  <a:srgbClr val="005024"/>
                </a:solidFill>
              </a:rPr>
              <a:t>أيُّها النَّجْمُ البَهِيُّ العَجيبْ ذا الجَلالِ وَال</a:t>
            </a:r>
            <a:r>
              <a:rPr lang="ar-EG" altLang="ar-EG" sz="4800" b="1" dirty="0">
                <a:solidFill>
                  <a:srgbClr val="005024"/>
                </a:solidFill>
              </a:rPr>
              <a:t>سَّ</a:t>
            </a:r>
            <a:r>
              <a:rPr lang="ar-LB" altLang="ar-EG" sz="4800" b="1" dirty="0" err="1">
                <a:solidFill>
                  <a:srgbClr val="005024"/>
                </a:solidFill>
              </a:rPr>
              <a:t>نا</a:t>
            </a:r>
            <a:br>
              <a:rPr lang="ar-LB" altLang="ar-EG" sz="4800" b="1" dirty="0">
                <a:solidFill>
                  <a:srgbClr val="005024"/>
                </a:solidFill>
              </a:rPr>
            </a:br>
            <a:r>
              <a:rPr lang="ar-LB" altLang="ar-EG" sz="4800" b="1" dirty="0">
                <a:solidFill>
                  <a:srgbClr val="005024"/>
                </a:solidFill>
              </a:rPr>
              <a:t>سِرْ بِن</a:t>
            </a:r>
            <a:r>
              <a:rPr lang="ar-EG" altLang="ar-EG" sz="4800" b="1" dirty="0">
                <a:solidFill>
                  <a:srgbClr val="005024"/>
                </a:solidFill>
              </a:rPr>
              <a:t>ـــ</a:t>
            </a:r>
            <a:r>
              <a:rPr lang="ar-LB" altLang="ar-EG" sz="4800" b="1" dirty="0">
                <a:solidFill>
                  <a:srgbClr val="005024"/>
                </a:solidFill>
              </a:rPr>
              <a:t>ا وَاهْدِ إلى   مَنْ نورُهُ أبهَى </a:t>
            </a:r>
            <a:r>
              <a:rPr lang="ar-LB" altLang="ar-EG" sz="4800" b="1" dirty="0" err="1">
                <a:solidFill>
                  <a:srgbClr val="005024"/>
                </a:solidFill>
              </a:rPr>
              <a:t>ضِيا</a:t>
            </a:r>
            <a:endParaRPr lang="en-US" altLang="ar-EG" sz="4800" b="1" dirty="0">
              <a:solidFill>
                <a:srgbClr val="005024"/>
              </a:solidFill>
            </a:endParaRPr>
          </a:p>
          <a:p>
            <a:pPr rtl="1"/>
            <a:br>
              <a:rPr lang="ar-LB" altLang="ar-EG" sz="2800" b="1" dirty="0">
                <a:solidFill>
                  <a:srgbClr val="005024"/>
                </a:solidFill>
              </a:rPr>
            </a:br>
            <a:r>
              <a:rPr lang="en-US" altLang="ar-EG" sz="3200" b="1" dirty="0" err="1">
                <a:solidFill>
                  <a:srgbClr val="002060"/>
                </a:solidFill>
              </a:rPr>
              <a:t>ayoha</a:t>
            </a:r>
            <a:r>
              <a:rPr lang="en-US" altLang="ar-EG" sz="3200" b="1" dirty="0">
                <a:solidFill>
                  <a:srgbClr val="002060"/>
                </a:solidFill>
              </a:rPr>
              <a:t> </a:t>
            </a:r>
            <a:r>
              <a:rPr lang="en-US" altLang="ar-EG" sz="3200" b="1" dirty="0" err="1">
                <a:solidFill>
                  <a:srgbClr val="002060"/>
                </a:solidFill>
              </a:rPr>
              <a:t>elnnajmo</a:t>
            </a:r>
            <a:r>
              <a:rPr lang="en-US" altLang="ar-EG" sz="3200" b="1" dirty="0">
                <a:solidFill>
                  <a:srgbClr val="002060"/>
                </a:solidFill>
              </a:rPr>
              <a:t> </a:t>
            </a:r>
            <a:r>
              <a:rPr lang="en-US" altLang="ar-EG" sz="3200" b="1" dirty="0" err="1">
                <a:solidFill>
                  <a:srgbClr val="002060"/>
                </a:solidFill>
              </a:rPr>
              <a:t>albaho</a:t>
            </a:r>
            <a:r>
              <a:rPr lang="en-US" altLang="ar-EG" sz="3200" b="1" dirty="0">
                <a:solidFill>
                  <a:srgbClr val="002060"/>
                </a:solidFill>
              </a:rPr>
              <a:t> </a:t>
            </a:r>
            <a:r>
              <a:rPr lang="en-US" altLang="ar-EG" sz="3200" b="1" dirty="0" err="1">
                <a:solidFill>
                  <a:srgbClr val="002060"/>
                </a:solidFill>
              </a:rPr>
              <a:t>alaajeeb</a:t>
            </a:r>
            <a:r>
              <a:rPr lang="en-US" altLang="ar-EG" sz="3200" b="1" dirty="0">
                <a:solidFill>
                  <a:srgbClr val="002060"/>
                </a:solidFill>
              </a:rPr>
              <a:t> </a:t>
            </a:r>
            <a:r>
              <a:rPr lang="en-US" altLang="ar-EG" sz="3200" b="1" dirty="0" err="1">
                <a:solidFill>
                  <a:srgbClr val="002060"/>
                </a:solidFill>
              </a:rPr>
              <a:t>tha</a:t>
            </a:r>
            <a:r>
              <a:rPr lang="en-US" altLang="ar-EG" sz="3200" b="1" dirty="0">
                <a:solidFill>
                  <a:srgbClr val="002060"/>
                </a:solidFill>
              </a:rPr>
              <a:t> </a:t>
            </a:r>
            <a:r>
              <a:rPr lang="en-US" altLang="ar-EG" sz="3200" b="1" dirty="0" err="1">
                <a:solidFill>
                  <a:srgbClr val="002060"/>
                </a:solidFill>
              </a:rPr>
              <a:t>aljalali</a:t>
            </a:r>
            <a:r>
              <a:rPr lang="en-US" altLang="ar-EG" sz="3200" b="1" dirty="0">
                <a:solidFill>
                  <a:srgbClr val="002060"/>
                </a:solidFill>
              </a:rPr>
              <a:t> </a:t>
            </a:r>
            <a:r>
              <a:rPr lang="en-US" altLang="ar-EG" sz="3200" b="1" dirty="0" err="1">
                <a:solidFill>
                  <a:srgbClr val="002060"/>
                </a:solidFill>
              </a:rPr>
              <a:t>walssana</a:t>
            </a:r>
            <a:br>
              <a:rPr lang="en-US" altLang="ar-EG" sz="3200" b="1" dirty="0">
                <a:solidFill>
                  <a:srgbClr val="002060"/>
                </a:solidFill>
              </a:rPr>
            </a:br>
            <a:r>
              <a:rPr lang="en-US" altLang="ar-EG" sz="3200" b="1" dirty="0">
                <a:solidFill>
                  <a:srgbClr val="002060"/>
                </a:solidFill>
              </a:rPr>
              <a:t>ser </a:t>
            </a:r>
            <a:r>
              <a:rPr lang="en-US" altLang="ar-EG" sz="3200" b="1" dirty="0" err="1">
                <a:solidFill>
                  <a:srgbClr val="002060"/>
                </a:solidFill>
              </a:rPr>
              <a:t>bena</a:t>
            </a:r>
            <a:r>
              <a:rPr lang="en-US" altLang="ar-EG" sz="3200" b="1" dirty="0">
                <a:solidFill>
                  <a:srgbClr val="002060"/>
                </a:solidFill>
              </a:rPr>
              <a:t> </a:t>
            </a:r>
            <a:r>
              <a:rPr lang="en-US" altLang="ar-EG" sz="3200" b="1" dirty="0" err="1">
                <a:solidFill>
                  <a:srgbClr val="002060"/>
                </a:solidFill>
              </a:rPr>
              <a:t>wahdi</a:t>
            </a:r>
            <a:r>
              <a:rPr lang="en-US" altLang="ar-EG" sz="3200" b="1" dirty="0">
                <a:solidFill>
                  <a:srgbClr val="002060"/>
                </a:solidFill>
              </a:rPr>
              <a:t> </a:t>
            </a:r>
            <a:r>
              <a:rPr lang="en-US" altLang="ar-EG" sz="3200" b="1" dirty="0" err="1">
                <a:solidFill>
                  <a:srgbClr val="002060"/>
                </a:solidFill>
              </a:rPr>
              <a:t>ela</a:t>
            </a:r>
            <a:r>
              <a:rPr lang="en-US" altLang="ar-EG" sz="3200" b="1" dirty="0">
                <a:solidFill>
                  <a:srgbClr val="002060"/>
                </a:solidFill>
              </a:rPr>
              <a:t>   man </a:t>
            </a:r>
            <a:r>
              <a:rPr lang="en-US" altLang="ar-EG" sz="3200" b="1" dirty="0" err="1">
                <a:solidFill>
                  <a:srgbClr val="002060"/>
                </a:solidFill>
              </a:rPr>
              <a:t>noroho</a:t>
            </a:r>
            <a:r>
              <a:rPr lang="en-US" altLang="ar-EG" sz="3200" b="1" dirty="0">
                <a:solidFill>
                  <a:srgbClr val="002060"/>
                </a:solidFill>
              </a:rPr>
              <a:t> </a:t>
            </a:r>
            <a:r>
              <a:rPr lang="en-US" altLang="ar-EG" sz="3200" b="1" dirty="0" err="1">
                <a:solidFill>
                  <a:srgbClr val="002060"/>
                </a:solidFill>
              </a:rPr>
              <a:t>abha</a:t>
            </a:r>
            <a:r>
              <a:rPr lang="en-US" altLang="ar-EG" sz="3200" b="1" dirty="0">
                <a:solidFill>
                  <a:srgbClr val="002060"/>
                </a:solidFill>
              </a:rPr>
              <a:t> </a:t>
            </a:r>
            <a:r>
              <a:rPr lang="en-US" altLang="ar-EG" sz="3200" b="1" dirty="0" err="1">
                <a:solidFill>
                  <a:srgbClr val="002060"/>
                </a:solidFill>
              </a:rPr>
              <a:t>Dia</a:t>
            </a:r>
            <a:br>
              <a:rPr lang="ar-LB" altLang="ar-EG" sz="1000" b="1" dirty="0">
                <a:solidFill>
                  <a:srgbClr val="002060"/>
                </a:solidFill>
              </a:rPr>
            </a:br>
            <a:endParaRPr lang="ar-EG" altLang="ar-EG" sz="1000" b="1" dirty="0">
              <a:solidFill>
                <a:srgbClr val="002060"/>
              </a:solidFill>
            </a:endParaRPr>
          </a:p>
          <a:p>
            <a:pPr rtl="1"/>
            <a:br>
              <a:rPr lang="ar-EG" altLang="ar-EG" sz="1000" b="1" dirty="0">
                <a:solidFill>
                  <a:srgbClr val="005024"/>
                </a:solidFill>
              </a:rPr>
            </a:br>
            <a:r>
              <a:rPr lang="en-US" altLang="ar-EG" sz="3600" b="1" dirty="0">
                <a:solidFill>
                  <a:srgbClr val="005024"/>
                </a:solidFill>
              </a:rPr>
              <a:t>O star of wonder, star of night,</a:t>
            </a:r>
            <a:br>
              <a:rPr lang="en-US" altLang="ar-EG" sz="3600" b="1" dirty="0">
                <a:solidFill>
                  <a:srgbClr val="005024"/>
                </a:solidFill>
              </a:rPr>
            </a:br>
            <a:r>
              <a:rPr lang="en-US" altLang="ar-EG" sz="3600" b="1" dirty="0">
                <a:solidFill>
                  <a:srgbClr val="005024"/>
                </a:solidFill>
              </a:rPr>
              <a:t>star with royal beauty bright,</a:t>
            </a:r>
            <a:br>
              <a:rPr lang="en-US" altLang="ar-EG" sz="3600" b="1" dirty="0">
                <a:solidFill>
                  <a:srgbClr val="005024"/>
                </a:solidFill>
              </a:rPr>
            </a:br>
            <a:r>
              <a:rPr lang="en-US" altLang="ar-EG" sz="3600" b="1" dirty="0">
                <a:solidFill>
                  <a:srgbClr val="005024"/>
                </a:solidFill>
              </a:rPr>
              <a:t>westward leading, still proceeding,</a:t>
            </a:r>
            <a:br>
              <a:rPr lang="en-US" altLang="ar-EG" sz="3600" b="1" dirty="0">
                <a:solidFill>
                  <a:srgbClr val="005024"/>
                </a:solidFill>
              </a:rPr>
            </a:br>
            <a:r>
              <a:rPr lang="en-US" altLang="ar-EG" sz="3600" b="1" dirty="0">
                <a:solidFill>
                  <a:srgbClr val="005024"/>
                </a:solidFill>
              </a:rPr>
              <a:t>guide us to thy perfect Light.</a:t>
            </a:r>
            <a:endParaRPr kumimoji="0" lang="ar-EG" sz="2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75755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altLang="ar-EG" b="1" dirty="0">
                <a:cs typeface="+mn-cs"/>
              </a:rPr>
              <a:t>1- </a:t>
            </a:r>
            <a:endParaRPr lang="en-US" altLang="ar-EG" b="1" dirty="0">
              <a:cs typeface="+mn-cs"/>
            </a:endParaRPr>
          </a:p>
          <a:p>
            <a:pPr rtl="1"/>
            <a:r>
              <a:rPr lang="ar-LB" altLang="ar-EG" sz="5400" b="1" dirty="0"/>
              <a:t>ها مِنَ الش</a:t>
            </a:r>
            <a:r>
              <a:rPr lang="ar-EG" altLang="ar-EG" sz="5400" b="1" dirty="0"/>
              <a:t>ّ</a:t>
            </a:r>
            <a:r>
              <a:rPr lang="ar-LB" altLang="ar-EG" sz="5400" b="1" dirty="0"/>
              <a:t>َرْقِ مُلوكْ  </a:t>
            </a:r>
            <a:r>
              <a:rPr lang="ar-EG" altLang="ar-EG" sz="5400" b="1" dirty="0"/>
              <a:t> </a:t>
            </a:r>
            <a:r>
              <a:rPr lang="ar-LB" altLang="ar-EG" sz="5400" b="1" dirty="0" err="1"/>
              <a:t>بِهَدَاي</a:t>
            </a:r>
            <a:r>
              <a:rPr lang="ar-EG" altLang="ar-EG" sz="5400" b="1" dirty="0"/>
              <a:t>ـــ</a:t>
            </a:r>
            <a:r>
              <a:rPr lang="ar-LB" altLang="ar-EG" sz="5400" b="1" dirty="0"/>
              <a:t>ا قادِمينْ</a:t>
            </a:r>
            <a:br>
              <a:rPr lang="ar-LB" altLang="ar-EG" sz="5400" b="1" dirty="0"/>
            </a:br>
            <a:r>
              <a:rPr lang="ar-LB" altLang="ar-EG" sz="5400" b="1" dirty="0"/>
              <a:t>فَوْقَ سَهْلٍ وَجِب</a:t>
            </a:r>
            <a:r>
              <a:rPr lang="ar-EG" altLang="ar-EG" sz="5400" b="1" dirty="0"/>
              <a:t>ـــــــــ</a:t>
            </a:r>
            <a:r>
              <a:rPr lang="ar-LB" altLang="ar-EG" sz="5400" b="1" dirty="0"/>
              <a:t>الٍ   ذا النَ</a:t>
            </a:r>
            <a:r>
              <a:rPr lang="ar-EG" altLang="ar-EG" sz="5400" b="1" dirty="0"/>
              <a:t>ّ</a:t>
            </a:r>
            <a:r>
              <a:rPr lang="ar-LB" altLang="ar-EG" sz="5400" b="1" dirty="0"/>
              <a:t>جْمَ تابِعِين</a:t>
            </a:r>
            <a:r>
              <a:rPr lang="ar-EG" altLang="ar-EG" sz="5400" b="1" dirty="0"/>
              <a:t>ْ</a:t>
            </a:r>
            <a:endParaRPr lang="en-US" altLang="ar-EG" sz="5400" b="1" dirty="0"/>
          </a:p>
          <a:p>
            <a:pPr rtl="1"/>
            <a:br>
              <a:rPr lang="en-US" altLang="ar-EG" sz="2000" b="1" dirty="0"/>
            </a:br>
            <a:r>
              <a:rPr lang="en-US" altLang="ar-EG" sz="3200" b="1" dirty="0">
                <a:solidFill>
                  <a:srgbClr val="FF0000"/>
                </a:solidFill>
              </a:rPr>
              <a:t>ha </a:t>
            </a:r>
            <a:r>
              <a:rPr lang="en-US" altLang="ar-EG" sz="3200" b="1" dirty="0" err="1">
                <a:solidFill>
                  <a:srgbClr val="FF0000"/>
                </a:solidFill>
              </a:rPr>
              <a:t>mena</a:t>
            </a:r>
            <a:r>
              <a:rPr lang="en-US" altLang="ar-EG" sz="3200" b="1" dirty="0">
                <a:solidFill>
                  <a:srgbClr val="FF0000"/>
                </a:solidFill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</a:rPr>
              <a:t>elsharqi</a:t>
            </a:r>
            <a:r>
              <a:rPr lang="en-US" altLang="ar-EG" sz="3200" b="1" dirty="0">
                <a:solidFill>
                  <a:srgbClr val="FF0000"/>
                </a:solidFill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</a:rPr>
              <a:t>molok</a:t>
            </a:r>
            <a:r>
              <a:rPr lang="en-US" altLang="ar-EG" sz="3200" b="1" dirty="0">
                <a:solidFill>
                  <a:srgbClr val="FF0000"/>
                </a:solidFill>
              </a:rPr>
              <a:t>   </a:t>
            </a:r>
            <a:r>
              <a:rPr lang="en-US" altLang="ar-EG" sz="3200" b="1" dirty="0" err="1">
                <a:solidFill>
                  <a:srgbClr val="FF0000"/>
                </a:solidFill>
              </a:rPr>
              <a:t>belhadaya</a:t>
            </a:r>
            <a:r>
              <a:rPr lang="en-US" altLang="ar-EG" sz="3200" b="1" dirty="0">
                <a:solidFill>
                  <a:srgbClr val="FF0000"/>
                </a:solidFill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</a:rPr>
              <a:t>qademeen</a:t>
            </a:r>
            <a:br>
              <a:rPr lang="en-US" altLang="ar-EG" sz="3200" b="1" dirty="0">
                <a:solidFill>
                  <a:srgbClr val="FF0000"/>
                </a:solidFill>
              </a:rPr>
            </a:br>
            <a:r>
              <a:rPr lang="en-US" altLang="ar-EG" sz="3200" b="1" dirty="0" err="1">
                <a:solidFill>
                  <a:srgbClr val="FF0000"/>
                </a:solidFill>
              </a:rPr>
              <a:t>fawqa</a:t>
            </a:r>
            <a:r>
              <a:rPr lang="en-US" altLang="ar-EG" sz="3200" b="1" dirty="0">
                <a:solidFill>
                  <a:srgbClr val="FF0000"/>
                </a:solidFill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</a:rPr>
              <a:t>sahlen</a:t>
            </a:r>
            <a:r>
              <a:rPr lang="en-US" altLang="ar-EG" sz="3200" b="1" dirty="0">
                <a:solidFill>
                  <a:srgbClr val="FF0000"/>
                </a:solidFill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</a:rPr>
              <a:t>wajebalen</a:t>
            </a:r>
            <a:r>
              <a:rPr lang="en-US" altLang="ar-EG" sz="3200" b="1" dirty="0">
                <a:solidFill>
                  <a:srgbClr val="FF0000"/>
                </a:solidFill>
              </a:rPr>
              <a:t>   </a:t>
            </a:r>
            <a:r>
              <a:rPr lang="en-US" altLang="ar-EG" sz="3200" b="1" dirty="0" err="1">
                <a:solidFill>
                  <a:srgbClr val="FF0000"/>
                </a:solidFill>
              </a:rPr>
              <a:t>thannajma</a:t>
            </a:r>
            <a:r>
              <a:rPr lang="en-US" altLang="ar-EG" sz="3200" b="1" dirty="0">
                <a:solidFill>
                  <a:srgbClr val="FF0000"/>
                </a:solidFill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</a:rPr>
              <a:t>tabeaeen</a:t>
            </a:r>
            <a:br>
              <a:rPr lang="en-US" altLang="ar-EG" sz="1000" b="1" dirty="0"/>
            </a:br>
            <a:endParaRPr lang="ar-EG" altLang="ar-EG" sz="1000" b="1" dirty="0"/>
          </a:p>
          <a:p>
            <a:pPr rtl="1"/>
            <a:br>
              <a:rPr lang="en-US" altLang="ar-EG" sz="1000" b="1" dirty="0"/>
            </a:br>
            <a:r>
              <a:rPr lang="en-US" altLang="ar-EG" sz="3600" b="1" dirty="0"/>
              <a:t>We three kings of Orient are</a:t>
            </a:r>
            <a:br>
              <a:rPr lang="en-US" altLang="ar-EG" sz="3600" b="1" dirty="0"/>
            </a:br>
            <a:r>
              <a:rPr lang="en-US" altLang="ar-EG" sz="3600" b="1" dirty="0"/>
              <a:t>bearing gifts we traverse afar.</a:t>
            </a:r>
            <a:br>
              <a:rPr lang="en-US" altLang="ar-EG" sz="3600" b="1" dirty="0"/>
            </a:br>
            <a:r>
              <a:rPr lang="en-US" altLang="ar-EG" sz="3600" b="1" dirty="0"/>
              <a:t>Field and fountain, moor and mountain,</a:t>
            </a:r>
            <a:br>
              <a:rPr lang="en-US" altLang="ar-EG" sz="3600" b="1" dirty="0"/>
            </a:br>
            <a:r>
              <a:rPr lang="en-US" altLang="ar-EG" sz="3600" b="1" dirty="0"/>
              <a:t>following yonder star.</a:t>
            </a:r>
            <a:endParaRPr kumimoji="0" lang="ar-EG" sz="5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448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altLang="ar-EG" b="1" dirty="0">
                <a:solidFill>
                  <a:srgbClr val="005024"/>
                </a:solidFill>
                <a:cs typeface="+mn-cs"/>
              </a:rPr>
              <a:t>القرار:</a:t>
            </a:r>
            <a:br>
              <a:rPr lang="ar-EG" altLang="ar-EG" sz="3200" b="1" dirty="0">
                <a:solidFill>
                  <a:srgbClr val="005024"/>
                </a:solidFill>
                <a:cs typeface="+mn-cs"/>
              </a:rPr>
            </a:br>
            <a:r>
              <a:rPr lang="ar-LB" altLang="ar-EG" sz="4800" b="1" dirty="0">
                <a:solidFill>
                  <a:srgbClr val="005024"/>
                </a:solidFill>
              </a:rPr>
              <a:t>أيُّها النَّجْمُ البَهِيُّ العَجيبْ ذا الجَلالِ وَال</a:t>
            </a:r>
            <a:r>
              <a:rPr lang="ar-EG" altLang="ar-EG" sz="4800" b="1" dirty="0">
                <a:solidFill>
                  <a:srgbClr val="005024"/>
                </a:solidFill>
              </a:rPr>
              <a:t>سَّ</a:t>
            </a:r>
            <a:r>
              <a:rPr lang="ar-LB" altLang="ar-EG" sz="4800" b="1" dirty="0" err="1">
                <a:solidFill>
                  <a:srgbClr val="005024"/>
                </a:solidFill>
              </a:rPr>
              <a:t>نا</a:t>
            </a:r>
            <a:br>
              <a:rPr lang="ar-LB" altLang="ar-EG" sz="4800" b="1" dirty="0">
                <a:solidFill>
                  <a:srgbClr val="005024"/>
                </a:solidFill>
              </a:rPr>
            </a:br>
            <a:r>
              <a:rPr lang="ar-LB" altLang="ar-EG" sz="4800" b="1" dirty="0">
                <a:solidFill>
                  <a:srgbClr val="005024"/>
                </a:solidFill>
              </a:rPr>
              <a:t>سِرْ بِن</a:t>
            </a:r>
            <a:r>
              <a:rPr lang="ar-EG" altLang="ar-EG" sz="4800" b="1" dirty="0">
                <a:solidFill>
                  <a:srgbClr val="005024"/>
                </a:solidFill>
              </a:rPr>
              <a:t>ـــ</a:t>
            </a:r>
            <a:r>
              <a:rPr lang="ar-LB" altLang="ar-EG" sz="4800" b="1" dirty="0">
                <a:solidFill>
                  <a:srgbClr val="005024"/>
                </a:solidFill>
              </a:rPr>
              <a:t>ا وَاهْدِ إلى   مَنْ نورُهُ أبهَى </a:t>
            </a:r>
            <a:r>
              <a:rPr lang="ar-LB" altLang="ar-EG" sz="4800" b="1" dirty="0" err="1">
                <a:solidFill>
                  <a:srgbClr val="005024"/>
                </a:solidFill>
              </a:rPr>
              <a:t>ضِيا</a:t>
            </a:r>
            <a:endParaRPr lang="en-US" altLang="ar-EG" sz="4800" b="1" dirty="0">
              <a:solidFill>
                <a:srgbClr val="005024"/>
              </a:solidFill>
            </a:endParaRPr>
          </a:p>
          <a:p>
            <a:pPr rtl="1"/>
            <a:br>
              <a:rPr lang="ar-LB" altLang="ar-EG" sz="2800" b="1" dirty="0">
                <a:solidFill>
                  <a:srgbClr val="005024"/>
                </a:solidFill>
              </a:rPr>
            </a:br>
            <a:r>
              <a:rPr lang="en-US" altLang="ar-EG" sz="3100" b="1" dirty="0" err="1">
                <a:solidFill>
                  <a:srgbClr val="002060"/>
                </a:solidFill>
              </a:rPr>
              <a:t>ayoha</a:t>
            </a:r>
            <a:r>
              <a:rPr lang="en-US" altLang="ar-EG" sz="3100" b="1" dirty="0">
                <a:solidFill>
                  <a:srgbClr val="002060"/>
                </a:solidFill>
              </a:rPr>
              <a:t> </a:t>
            </a:r>
            <a:r>
              <a:rPr lang="en-US" altLang="ar-EG" sz="3100" b="1" dirty="0" err="1">
                <a:solidFill>
                  <a:srgbClr val="002060"/>
                </a:solidFill>
              </a:rPr>
              <a:t>elnnajmo</a:t>
            </a:r>
            <a:r>
              <a:rPr lang="en-US" altLang="ar-EG" sz="3100" b="1" dirty="0">
                <a:solidFill>
                  <a:srgbClr val="002060"/>
                </a:solidFill>
              </a:rPr>
              <a:t> </a:t>
            </a:r>
            <a:r>
              <a:rPr lang="en-US" altLang="ar-EG" sz="3100" b="1" dirty="0" err="1">
                <a:solidFill>
                  <a:srgbClr val="002060"/>
                </a:solidFill>
              </a:rPr>
              <a:t>albaho</a:t>
            </a:r>
            <a:r>
              <a:rPr lang="en-US" altLang="ar-EG" sz="3100" b="1" dirty="0">
                <a:solidFill>
                  <a:srgbClr val="002060"/>
                </a:solidFill>
              </a:rPr>
              <a:t> </a:t>
            </a:r>
            <a:r>
              <a:rPr lang="en-US" altLang="ar-EG" sz="3100" b="1" dirty="0" err="1">
                <a:solidFill>
                  <a:srgbClr val="002060"/>
                </a:solidFill>
              </a:rPr>
              <a:t>alaajeeb</a:t>
            </a:r>
            <a:r>
              <a:rPr lang="en-US" altLang="ar-EG" sz="3100" b="1" dirty="0">
                <a:solidFill>
                  <a:srgbClr val="002060"/>
                </a:solidFill>
              </a:rPr>
              <a:t> </a:t>
            </a:r>
            <a:r>
              <a:rPr lang="en-US" altLang="ar-EG" sz="3100" b="1" dirty="0" err="1">
                <a:solidFill>
                  <a:srgbClr val="002060"/>
                </a:solidFill>
              </a:rPr>
              <a:t>tha</a:t>
            </a:r>
            <a:r>
              <a:rPr lang="en-US" altLang="ar-EG" sz="3100" b="1" dirty="0">
                <a:solidFill>
                  <a:srgbClr val="002060"/>
                </a:solidFill>
              </a:rPr>
              <a:t> </a:t>
            </a:r>
            <a:r>
              <a:rPr lang="en-US" altLang="ar-EG" sz="3100" b="1" dirty="0" err="1">
                <a:solidFill>
                  <a:srgbClr val="002060"/>
                </a:solidFill>
              </a:rPr>
              <a:t>aljalali</a:t>
            </a:r>
            <a:r>
              <a:rPr lang="en-US" altLang="ar-EG" sz="3100" b="1" dirty="0">
                <a:solidFill>
                  <a:srgbClr val="002060"/>
                </a:solidFill>
              </a:rPr>
              <a:t> </a:t>
            </a:r>
            <a:r>
              <a:rPr lang="en-US" altLang="ar-EG" sz="3100" b="1" dirty="0" err="1">
                <a:solidFill>
                  <a:srgbClr val="002060"/>
                </a:solidFill>
              </a:rPr>
              <a:t>walssana</a:t>
            </a:r>
            <a:br>
              <a:rPr lang="en-US" altLang="ar-EG" sz="3200" b="1" dirty="0">
                <a:solidFill>
                  <a:srgbClr val="002060"/>
                </a:solidFill>
              </a:rPr>
            </a:br>
            <a:r>
              <a:rPr lang="en-US" altLang="ar-EG" sz="3200" b="1" dirty="0">
                <a:solidFill>
                  <a:srgbClr val="002060"/>
                </a:solidFill>
              </a:rPr>
              <a:t>ser </a:t>
            </a:r>
            <a:r>
              <a:rPr lang="en-US" altLang="ar-EG" sz="3200" b="1" dirty="0" err="1">
                <a:solidFill>
                  <a:srgbClr val="002060"/>
                </a:solidFill>
              </a:rPr>
              <a:t>bena</a:t>
            </a:r>
            <a:r>
              <a:rPr lang="en-US" altLang="ar-EG" sz="3200" b="1" dirty="0">
                <a:solidFill>
                  <a:srgbClr val="002060"/>
                </a:solidFill>
              </a:rPr>
              <a:t> </a:t>
            </a:r>
            <a:r>
              <a:rPr lang="en-US" altLang="ar-EG" sz="3200" b="1" dirty="0" err="1">
                <a:solidFill>
                  <a:srgbClr val="002060"/>
                </a:solidFill>
              </a:rPr>
              <a:t>wahdi</a:t>
            </a:r>
            <a:r>
              <a:rPr lang="en-US" altLang="ar-EG" sz="3200" b="1" dirty="0">
                <a:solidFill>
                  <a:srgbClr val="002060"/>
                </a:solidFill>
              </a:rPr>
              <a:t> </a:t>
            </a:r>
            <a:r>
              <a:rPr lang="en-US" altLang="ar-EG" sz="3200" b="1" dirty="0" err="1">
                <a:solidFill>
                  <a:srgbClr val="002060"/>
                </a:solidFill>
              </a:rPr>
              <a:t>ela</a:t>
            </a:r>
            <a:r>
              <a:rPr lang="en-US" altLang="ar-EG" sz="3200" b="1" dirty="0">
                <a:solidFill>
                  <a:srgbClr val="002060"/>
                </a:solidFill>
              </a:rPr>
              <a:t>   man </a:t>
            </a:r>
            <a:r>
              <a:rPr lang="en-US" altLang="ar-EG" sz="3200" b="1" dirty="0" err="1">
                <a:solidFill>
                  <a:srgbClr val="002060"/>
                </a:solidFill>
              </a:rPr>
              <a:t>noroho</a:t>
            </a:r>
            <a:r>
              <a:rPr lang="en-US" altLang="ar-EG" sz="3200" b="1" dirty="0">
                <a:solidFill>
                  <a:srgbClr val="002060"/>
                </a:solidFill>
              </a:rPr>
              <a:t> </a:t>
            </a:r>
            <a:r>
              <a:rPr lang="en-US" altLang="ar-EG" sz="3200" b="1" dirty="0" err="1">
                <a:solidFill>
                  <a:srgbClr val="002060"/>
                </a:solidFill>
              </a:rPr>
              <a:t>abha</a:t>
            </a:r>
            <a:r>
              <a:rPr lang="en-US" altLang="ar-EG" sz="3200" b="1" dirty="0">
                <a:solidFill>
                  <a:srgbClr val="002060"/>
                </a:solidFill>
              </a:rPr>
              <a:t> </a:t>
            </a:r>
            <a:r>
              <a:rPr lang="en-US" altLang="ar-EG" sz="3200" b="1" dirty="0" err="1">
                <a:solidFill>
                  <a:srgbClr val="002060"/>
                </a:solidFill>
              </a:rPr>
              <a:t>Dia</a:t>
            </a:r>
            <a:br>
              <a:rPr lang="ar-LB" altLang="ar-EG" sz="1000" b="1" dirty="0">
                <a:solidFill>
                  <a:srgbClr val="002060"/>
                </a:solidFill>
              </a:rPr>
            </a:br>
            <a:endParaRPr lang="ar-EG" altLang="ar-EG" sz="1000" b="1" dirty="0">
              <a:solidFill>
                <a:srgbClr val="002060"/>
              </a:solidFill>
            </a:endParaRPr>
          </a:p>
          <a:p>
            <a:pPr rtl="1"/>
            <a:br>
              <a:rPr lang="ar-EG" altLang="ar-EG" sz="1000" b="1" dirty="0">
                <a:solidFill>
                  <a:srgbClr val="005024"/>
                </a:solidFill>
              </a:rPr>
            </a:br>
            <a:r>
              <a:rPr lang="en-US" altLang="ar-EG" sz="3600" b="1" dirty="0">
                <a:solidFill>
                  <a:srgbClr val="005024"/>
                </a:solidFill>
              </a:rPr>
              <a:t>O star of wonder, star of night,</a:t>
            </a:r>
            <a:br>
              <a:rPr lang="en-US" altLang="ar-EG" sz="3600" b="1" dirty="0">
                <a:solidFill>
                  <a:srgbClr val="005024"/>
                </a:solidFill>
              </a:rPr>
            </a:br>
            <a:r>
              <a:rPr lang="en-US" altLang="ar-EG" sz="3600" b="1" dirty="0">
                <a:solidFill>
                  <a:srgbClr val="005024"/>
                </a:solidFill>
              </a:rPr>
              <a:t>star with royal beauty bright,</a:t>
            </a:r>
            <a:br>
              <a:rPr lang="en-US" altLang="ar-EG" sz="3600" b="1" dirty="0">
                <a:solidFill>
                  <a:srgbClr val="005024"/>
                </a:solidFill>
              </a:rPr>
            </a:br>
            <a:r>
              <a:rPr lang="en-US" altLang="ar-EG" sz="3600" b="1" dirty="0">
                <a:solidFill>
                  <a:srgbClr val="005024"/>
                </a:solidFill>
              </a:rPr>
              <a:t>westward leading, still proceeding,</a:t>
            </a:r>
            <a:br>
              <a:rPr lang="en-US" altLang="ar-EG" sz="3600" b="1" dirty="0">
                <a:solidFill>
                  <a:srgbClr val="005024"/>
                </a:solidFill>
              </a:rPr>
            </a:br>
            <a:r>
              <a:rPr lang="en-US" altLang="ar-EG" sz="3600" b="1" dirty="0">
                <a:solidFill>
                  <a:srgbClr val="005024"/>
                </a:solidFill>
              </a:rPr>
              <a:t>guide us to thy perfect Light.</a:t>
            </a:r>
            <a:endParaRPr kumimoji="0" lang="ar-EG" sz="2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1870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altLang="ar-EG" b="1" dirty="0">
                <a:cs typeface="+mn-cs"/>
              </a:rPr>
              <a:t>2- </a:t>
            </a:r>
            <a:endParaRPr lang="en-US" altLang="ar-EG" b="1" dirty="0">
              <a:cs typeface="+mn-cs"/>
            </a:endParaRPr>
          </a:p>
          <a:p>
            <a:pPr rtl="1"/>
            <a:r>
              <a:rPr lang="ar-LB" altLang="ar-EG" sz="5400" b="1" dirty="0"/>
              <a:t>أنا أُهْدِي</a:t>
            </a:r>
            <a:r>
              <a:rPr lang="ar-EG" altLang="ar-EG" sz="5400" b="1" dirty="0"/>
              <a:t>ــ</a:t>
            </a:r>
            <a:r>
              <a:rPr lang="ar-LB" altLang="ar-EG" sz="5400" b="1" dirty="0"/>
              <a:t>هِ ذَهَب   رَمْزَ مُلكٍ واقتِدَارْ</a:t>
            </a:r>
            <a:br>
              <a:rPr lang="ar-LB" altLang="ar-EG" sz="5400" b="1" dirty="0"/>
            </a:br>
            <a:r>
              <a:rPr lang="ar-LB" altLang="ar-EG" sz="5400" b="1" dirty="0"/>
              <a:t>فهوَ مَلْكُ الكُلِّ يَبقى</a:t>
            </a:r>
            <a:r>
              <a:rPr lang="ar-EG" altLang="ar-EG" sz="5400" b="1" dirty="0"/>
              <a:t> </a:t>
            </a:r>
            <a:r>
              <a:rPr lang="ar-LB" altLang="ar-EG" sz="5400" b="1" dirty="0"/>
              <a:t>  عَلى مَدَى </a:t>
            </a:r>
            <a:r>
              <a:rPr lang="ar-LB" altLang="ar-EG" sz="5400" b="1" dirty="0" err="1"/>
              <a:t>الأدْهَارْ</a:t>
            </a:r>
            <a:endParaRPr lang="en-US" altLang="ar-EG" sz="5400" b="1" dirty="0"/>
          </a:p>
          <a:p>
            <a:pPr rtl="1"/>
            <a:br>
              <a:rPr lang="ar-LB" altLang="ar-EG" sz="2000" b="1" dirty="0"/>
            </a:br>
            <a:r>
              <a:rPr lang="en-US" altLang="ar-EG" sz="3200" b="1" dirty="0">
                <a:solidFill>
                  <a:srgbClr val="FF0000"/>
                </a:solidFill>
              </a:rPr>
              <a:t>ana </a:t>
            </a:r>
            <a:r>
              <a:rPr lang="en-US" altLang="ar-EG" sz="3200" b="1" dirty="0" err="1">
                <a:solidFill>
                  <a:srgbClr val="FF0000"/>
                </a:solidFill>
              </a:rPr>
              <a:t>ohdeehi</a:t>
            </a:r>
            <a:r>
              <a:rPr lang="en-US" altLang="ar-EG" sz="3200" b="1" dirty="0">
                <a:solidFill>
                  <a:srgbClr val="FF0000"/>
                </a:solidFill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</a:rPr>
              <a:t>thahab</a:t>
            </a:r>
            <a:r>
              <a:rPr lang="en-US" altLang="ar-EG" sz="3200" b="1" dirty="0">
                <a:solidFill>
                  <a:srgbClr val="FF0000"/>
                </a:solidFill>
              </a:rPr>
              <a:t>   </a:t>
            </a:r>
            <a:r>
              <a:rPr lang="en-US" altLang="ar-EG" sz="3200" b="1" dirty="0" err="1">
                <a:solidFill>
                  <a:srgbClr val="FF0000"/>
                </a:solidFill>
              </a:rPr>
              <a:t>ramza</a:t>
            </a:r>
            <a:r>
              <a:rPr lang="en-US" altLang="ar-EG" sz="3200" b="1" dirty="0">
                <a:solidFill>
                  <a:srgbClr val="FF0000"/>
                </a:solidFill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</a:rPr>
              <a:t>molken</a:t>
            </a:r>
            <a:r>
              <a:rPr lang="en-US" altLang="ar-EG" sz="3200" b="1" dirty="0">
                <a:solidFill>
                  <a:srgbClr val="FF0000"/>
                </a:solidFill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</a:rPr>
              <a:t>waqtedar</a:t>
            </a:r>
            <a:br>
              <a:rPr lang="en-US" altLang="ar-EG" sz="3200" b="1" dirty="0">
                <a:solidFill>
                  <a:srgbClr val="FF0000"/>
                </a:solidFill>
              </a:rPr>
            </a:br>
            <a:r>
              <a:rPr lang="en-US" altLang="ar-EG" sz="3200" b="1" dirty="0" err="1">
                <a:solidFill>
                  <a:srgbClr val="FF0000"/>
                </a:solidFill>
              </a:rPr>
              <a:t>fahoa</a:t>
            </a:r>
            <a:r>
              <a:rPr lang="en-US" altLang="ar-EG" sz="3200" b="1" dirty="0">
                <a:solidFill>
                  <a:srgbClr val="FF0000"/>
                </a:solidFill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</a:rPr>
              <a:t>malko</a:t>
            </a:r>
            <a:r>
              <a:rPr lang="en-US" altLang="ar-EG" sz="3200" b="1" dirty="0">
                <a:solidFill>
                  <a:srgbClr val="FF0000"/>
                </a:solidFill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</a:rPr>
              <a:t>alkolli</a:t>
            </a:r>
            <a:r>
              <a:rPr lang="en-US" altLang="ar-EG" sz="3200" b="1" dirty="0">
                <a:solidFill>
                  <a:srgbClr val="FF0000"/>
                </a:solidFill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</a:rPr>
              <a:t>yabqa</a:t>
            </a:r>
            <a:r>
              <a:rPr lang="en-US" altLang="ar-EG" sz="3200" b="1" dirty="0">
                <a:solidFill>
                  <a:srgbClr val="FF0000"/>
                </a:solidFill>
              </a:rPr>
              <a:t>   </a:t>
            </a:r>
            <a:r>
              <a:rPr lang="en-US" altLang="ar-EG" sz="3200" b="1" dirty="0" err="1">
                <a:solidFill>
                  <a:srgbClr val="FF0000"/>
                </a:solidFill>
              </a:rPr>
              <a:t>aala</a:t>
            </a:r>
            <a:r>
              <a:rPr lang="en-US" altLang="ar-EG" sz="3200" b="1" dirty="0">
                <a:solidFill>
                  <a:srgbClr val="FF0000"/>
                </a:solidFill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</a:rPr>
              <a:t>mada</a:t>
            </a:r>
            <a:r>
              <a:rPr lang="en-US" altLang="ar-EG" sz="3200" b="1" dirty="0">
                <a:solidFill>
                  <a:srgbClr val="FF0000"/>
                </a:solidFill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</a:rPr>
              <a:t>aladhar</a:t>
            </a:r>
            <a:br>
              <a:rPr lang="ar-LB" altLang="ar-EG" sz="1000" b="1" dirty="0"/>
            </a:br>
            <a:endParaRPr lang="ar-EG" altLang="ar-EG" sz="1000" b="1" dirty="0"/>
          </a:p>
          <a:p>
            <a:pPr rtl="1"/>
            <a:br>
              <a:rPr lang="ar-EG" altLang="ar-EG" sz="1000" b="1" dirty="0"/>
            </a:br>
            <a:r>
              <a:rPr lang="en-US" altLang="ar-EG" sz="3600" b="1" dirty="0"/>
              <a:t>Born a king on Bethlehem's plain,</a:t>
            </a:r>
            <a:br>
              <a:rPr lang="en-US" altLang="ar-EG" sz="3600" b="1" dirty="0"/>
            </a:br>
            <a:r>
              <a:rPr lang="en-US" altLang="ar-EG" sz="3600" b="1" dirty="0"/>
              <a:t>Gold I bring to crown Him again,</a:t>
            </a:r>
            <a:br>
              <a:rPr lang="en-US" altLang="ar-EG" sz="3600" b="1" dirty="0"/>
            </a:br>
            <a:r>
              <a:rPr lang="en-US" altLang="ar-EG" sz="3600" b="1" dirty="0"/>
              <a:t>King forever, ceasing never</a:t>
            </a:r>
            <a:br>
              <a:rPr lang="en-US" altLang="ar-EG" sz="3600" b="1" dirty="0"/>
            </a:br>
            <a:r>
              <a:rPr lang="en-US" altLang="ar-EG" sz="3600" b="1" dirty="0"/>
              <a:t>over us all to reign.</a:t>
            </a:r>
            <a:endParaRPr kumimoji="0" lang="ar-EG" sz="5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8411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altLang="ar-EG" b="1" dirty="0">
                <a:solidFill>
                  <a:srgbClr val="005024"/>
                </a:solidFill>
                <a:cs typeface="+mn-cs"/>
              </a:rPr>
              <a:t>القرار:</a:t>
            </a:r>
            <a:br>
              <a:rPr lang="ar-EG" altLang="ar-EG" sz="3200" b="1" dirty="0">
                <a:solidFill>
                  <a:srgbClr val="005024"/>
                </a:solidFill>
                <a:cs typeface="+mn-cs"/>
              </a:rPr>
            </a:br>
            <a:r>
              <a:rPr lang="ar-LB" altLang="ar-EG" sz="4800" b="1" dirty="0">
                <a:solidFill>
                  <a:srgbClr val="005024"/>
                </a:solidFill>
              </a:rPr>
              <a:t>أيُّها النَّجْمُ البَهِيُّ العَجيبْ ذا الجَلالِ وَال</a:t>
            </a:r>
            <a:r>
              <a:rPr lang="ar-EG" altLang="ar-EG" sz="4800" b="1" dirty="0">
                <a:solidFill>
                  <a:srgbClr val="005024"/>
                </a:solidFill>
              </a:rPr>
              <a:t>سَّ</a:t>
            </a:r>
            <a:r>
              <a:rPr lang="ar-LB" altLang="ar-EG" sz="4800" b="1" dirty="0" err="1">
                <a:solidFill>
                  <a:srgbClr val="005024"/>
                </a:solidFill>
              </a:rPr>
              <a:t>نا</a:t>
            </a:r>
            <a:br>
              <a:rPr lang="ar-LB" altLang="ar-EG" sz="4800" b="1" dirty="0">
                <a:solidFill>
                  <a:srgbClr val="005024"/>
                </a:solidFill>
              </a:rPr>
            </a:br>
            <a:r>
              <a:rPr lang="ar-LB" altLang="ar-EG" sz="4800" b="1" dirty="0">
                <a:solidFill>
                  <a:srgbClr val="005024"/>
                </a:solidFill>
              </a:rPr>
              <a:t>سِرْ بِن</a:t>
            </a:r>
            <a:r>
              <a:rPr lang="ar-EG" altLang="ar-EG" sz="4800" b="1" dirty="0">
                <a:solidFill>
                  <a:srgbClr val="005024"/>
                </a:solidFill>
              </a:rPr>
              <a:t>ـــ</a:t>
            </a:r>
            <a:r>
              <a:rPr lang="ar-LB" altLang="ar-EG" sz="4800" b="1" dirty="0">
                <a:solidFill>
                  <a:srgbClr val="005024"/>
                </a:solidFill>
              </a:rPr>
              <a:t>ا وَاهْدِ إلى   مَنْ نورُهُ أبهَى </a:t>
            </a:r>
            <a:r>
              <a:rPr lang="ar-LB" altLang="ar-EG" sz="4800" b="1" dirty="0" err="1">
                <a:solidFill>
                  <a:srgbClr val="005024"/>
                </a:solidFill>
              </a:rPr>
              <a:t>ضِيا</a:t>
            </a:r>
            <a:endParaRPr lang="en-US" altLang="ar-EG" sz="4800" b="1" dirty="0">
              <a:solidFill>
                <a:srgbClr val="005024"/>
              </a:solidFill>
            </a:endParaRPr>
          </a:p>
          <a:p>
            <a:pPr rtl="1"/>
            <a:br>
              <a:rPr lang="ar-LB" altLang="ar-EG" sz="2800" b="1" dirty="0">
                <a:solidFill>
                  <a:srgbClr val="005024"/>
                </a:solidFill>
              </a:rPr>
            </a:br>
            <a:r>
              <a:rPr lang="en-US" altLang="ar-EG" sz="3100" b="1" dirty="0" err="1">
                <a:solidFill>
                  <a:srgbClr val="002060"/>
                </a:solidFill>
              </a:rPr>
              <a:t>ayoha</a:t>
            </a:r>
            <a:r>
              <a:rPr lang="en-US" altLang="ar-EG" sz="3100" b="1" dirty="0">
                <a:solidFill>
                  <a:srgbClr val="002060"/>
                </a:solidFill>
              </a:rPr>
              <a:t> </a:t>
            </a:r>
            <a:r>
              <a:rPr lang="en-US" altLang="ar-EG" sz="3100" b="1" dirty="0" err="1">
                <a:solidFill>
                  <a:srgbClr val="002060"/>
                </a:solidFill>
              </a:rPr>
              <a:t>elnnajmo</a:t>
            </a:r>
            <a:r>
              <a:rPr lang="en-US" altLang="ar-EG" sz="3100" b="1" dirty="0">
                <a:solidFill>
                  <a:srgbClr val="002060"/>
                </a:solidFill>
              </a:rPr>
              <a:t> </a:t>
            </a:r>
            <a:r>
              <a:rPr lang="en-US" altLang="ar-EG" sz="3100" b="1" dirty="0" err="1">
                <a:solidFill>
                  <a:srgbClr val="002060"/>
                </a:solidFill>
              </a:rPr>
              <a:t>albaho</a:t>
            </a:r>
            <a:r>
              <a:rPr lang="en-US" altLang="ar-EG" sz="3100" b="1" dirty="0">
                <a:solidFill>
                  <a:srgbClr val="002060"/>
                </a:solidFill>
              </a:rPr>
              <a:t> </a:t>
            </a:r>
            <a:r>
              <a:rPr lang="en-US" altLang="ar-EG" sz="3100" b="1" dirty="0" err="1">
                <a:solidFill>
                  <a:srgbClr val="002060"/>
                </a:solidFill>
              </a:rPr>
              <a:t>alaajeeb</a:t>
            </a:r>
            <a:r>
              <a:rPr lang="en-US" altLang="ar-EG" sz="3100" b="1" dirty="0">
                <a:solidFill>
                  <a:srgbClr val="002060"/>
                </a:solidFill>
              </a:rPr>
              <a:t> </a:t>
            </a:r>
            <a:r>
              <a:rPr lang="en-US" altLang="ar-EG" sz="3100" b="1" dirty="0" err="1">
                <a:solidFill>
                  <a:srgbClr val="002060"/>
                </a:solidFill>
              </a:rPr>
              <a:t>tha</a:t>
            </a:r>
            <a:r>
              <a:rPr lang="en-US" altLang="ar-EG" sz="3100" b="1" dirty="0">
                <a:solidFill>
                  <a:srgbClr val="002060"/>
                </a:solidFill>
              </a:rPr>
              <a:t> </a:t>
            </a:r>
            <a:r>
              <a:rPr lang="en-US" altLang="ar-EG" sz="3100" b="1" dirty="0" err="1">
                <a:solidFill>
                  <a:srgbClr val="002060"/>
                </a:solidFill>
              </a:rPr>
              <a:t>aljalali</a:t>
            </a:r>
            <a:r>
              <a:rPr lang="en-US" altLang="ar-EG" sz="3100" b="1" dirty="0">
                <a:solidFill>
                  <a:srgbClr val="002060"/>
                </a:solidFill>
              </a:rPr>
              <a:t> </a:t>
            </a:r>
            <a:r>
              <a:rPr lang="en-US" altLang="ar-EG" sz="3100" b="1" dirty="0" err="1">
                <a:solidFill>
                  <a:srgbClr val="002060"/>
                </a:solidFill>
              </a:rPr>
              <a:t>walssana</a:t>
            </a:r>
            <a:br>
              <a:rPr lang="en-US" altLang="ar-EG" sz="3200" b="1" dirty="0">
                <a:solidFill>
                  <a:srgbClr val="002060"/>
                </a:solidFill>
              </a:rPr>
            </a:br>
            <a:r>
              <a:rPr lang="en-US" altLang="ar-EG" sz="3200" b="1" dirty="0">
                <a:solidFill>
                  <a:srgbClr val="002060"/>
                </a:solidFill>
              </a:rPr>
              <a:t>ser </a:t>
            </a:r>
            <a:r>
              <a:rPr lang="en-US" altLang="ar-EG" sz="3200" b="1" dirty="0" err="1">
                <a:solidFill>
                  <a:srgbClr val="002060"/>
                </a:solidFill>
              </a:rPr>
              <a:t>bena</a:t>
            </a:r>
            <a:r>
              <a:rPr lang="en-US" altLang="ar-EG" sz="3200" b="1" dirty="0">
                <a:solidFill>
                  <a:srgbClr val="002060"/>
                </a:solidFill>
              </a:rPr>
              <a:t> </a:t>
            </a:r>
            <a:r>
              <a:rPr lang="en-US" altLang="ar-EG" sz="3200" b="1" dirty="0" err="1">
                <a:solidFill>
                  <a:srgbClr val="002060"/>
                </a:solidFill>
              </a:rPr>
              <a:t>wahdi</a:t>
            </a:r>
            <a:r>
              <a:rPr lang="en-US" altLang="ar-EG" sz="3200" b="1" dirty="0">
                <a:solidFill>
                  <a:srgbClr val="002060"/>
                </a:solidFill>
              </a:rPr>
              <a:t> </a:t>
            </a:r>
            <a:r>
              <a:rPr lang="en-US" altLang="ar-EG" sz="3200" b="1" dirty="0" err="1">
                <a:solidFill>
                  <a:srgbClr val="002060"/>
                </a:solidFill>
              </a:rPr>
              <a:t>ela</a:t>
            </a:r>
            <a:r>
              <a:rPr lang="en-US" altLang="ar-EG" sz="3200" b="1" dirty="0">
                <a:solidFill>
                  <a:srgbClr val="002060"/>
                </a:solidFill>
              </a:rPr>
              <a:t>   man </a:t>
            </a:r>
            <a:r>
              <a:rPr lang="en-US" altLang="ar-EG" sz="3200" b="1" dirty="0" err="1">
                <a:solidFill>
                  <a:srgbClr val="002060"/>
                </a:solidFill>
              </a:rPr>
              <a:t>noroho</a:t>
            </a:r>
            <a:r>
              <a:rPr lang="en-US" altLang="ar-EG" sz="3200" b="1" dirty="0">
                <a:solidFill>
                  <a:srgbClr val="002060"/>
                </a:solidFill>
              </a:rPr>
              <a:t> </a:t>
            </a:r>
            <a:r>
              <a:rPr lang="en-US" altLang="ar-EG" sz="3200" b="1" dirty="0" err="1">
                <a:solidFill>
                  <a:srgbClr val="002060"/>
                </a:solidFill>
              </a:rPr>
              <a:t>abha</a:t>
            </a:r>
            <a:r>
              <a:rPr lang="en-US" altLang="ar-EG" sz="3200" b="1" dirty="0">
                <a:solidFill>
                  <a:srgbClr val="002060"/>
                </a:solidFill>
              </a:rPr>
              <a:t> </a:t>
            </a:r>
            <a:r>
              <a:rPr lang="en-US" altLang="ar-EG" sz="3200" b="1" dirty="0" err="1">
                <a:solidFill>
                  <a:srgbClr val="002060"/>
                </a:solidFill>
              </a:rPr>
              <a:t>Dia</a:t>
            </a:r>
            <a:br>
              <a:rPr lang="ar-LB" altLang="ar-EG" sz="1000" b="1" dirty="0">
                <a:solidFill>
                  <a:srgbClr val="002060"/>
                </a:solidFill>
              </a:rPr>
            </a:br>
            <a:endParaRPr lang="ar-EG" altLang="ar-EG" sz="1000" b="1" dirty="0">
              <a:solidFill>
                <a:srgbClr val="002060"/>
              </a:solidFill>
            </a:endParaRPr>
          </a:p>
          <a:p>
            <a:pPr rtl="1"/>
            <a:br>
              <a:rPr lang="ar-EG" altLang="ar-EG" sz="1000" b="1" dirty="0">
                <a:solidFill>
                  <a:srgbClr val="005024"/>
                </a:solidFill>
              </a:rPr>
            </a:br>
            <a:r>
              <a:rPr lang="en-US" altLang="ar-EG" sz="3600" b="1" dirty="0">
                <a:solidFill>
                  <a:srgbClr val="005024"/>
                </a:solidFill>
              </a:rPr>
              <a:t>O star of wonder, star of night,</a:t>
            </a:r>
            <a:br>
              <a:rPr lang="en-US" altLang="ar-EG" sz="3600" b="1" dirty="0">
                <a:solidFill>
                  <a:srgbClr val="005024"/>
                </a:solidFill>
              </a:rPr>
            </a:br>
            <a:r>
              <a:rPr lang="en-US" altLang="ar-EG" sz="3600" b="1" dirty="0">
                <a:solidFill>
                  <a:srgbClr val="005024"/>
                </a:solidFill>
              </a:rPr>
              <a:t>star with royal beauty bright,</a:t>
            </a:r>
            <a:br>
              <a:rPr lang="en-US" altLang="ar-EG" sz="3600" b="1" dirty="0">
                <a:solidFill>
                  <a:srgbClr val="005024"/>
                </a:solidFill>
              </a:rPr>
            </a:br>
            <a:r>
              <a:rPr lang="en-US" altLang="ar-EG" sz="3600" b="1" dirty="0">
                <a:solidFill>
                  <a:srgbClr val="005024"/>
                </a:solidFill>
              </a:rPr>
              <a:t>westward leading, still proceeding,</a:t>
            </a:r>
            <a:br>
              <a:rPr lang="en-US" altLang="ar-EG" sz="3600" b="1" dirty="0">
                <a:solidFill>
                  <a:srgbClr val="005024"/>
                </a:solidFill>
              </a:rPr>
            </a:br>
            <a:r>
              <a:rPr lang="en-US" altLang="ar-EG" sz="3600" b="1" dirty="0">
                <a:solidFill>
                  <a:srgbClr val="005024"/>
                </a:solidFill>
              </a:rPr>
              <a:t>guide us to thy perfect Light.</a:t>
            </a:r>
            <a:endParaRPr kumimoji="0" lang="ar-EG" sz="2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05153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altLang="ar-EG" b="1" dirty="0">
                <a:cs typeface="+mn-cs"/>
              </a:rPr>
              <a:t>3</a:t>
            </a:r>
            <a:r>
              <a:rPr lang="ar-EG" altLang="ar-EG" b="1" dirty="0">
                <a:cs typeface="+mn-cs"/>
              </a:rPr>
              <a:t>- </a:t>
            </a:r>
            <a:endParaRPr lang="en-US" altLang="ar-EG" b="1" dirty="0">
              <a:cs typeface="+mn-cs"/>
            </a:endParaRPr>
          </a:p>
          <a:p>
            <a:pPr rtl="1"/>
            <a:r>
              <a:rPr lang="ar-LB" altLang="ar-EG" sz="5400" b="1" dirty="0"/>
              <a:t>وَأنا أُهْدِي لُبَانْ</a:t>
            </a:r>
            <a:r>
              <a:rPr lang="ar-EG" altLang="ar-EG" sz="5400" b="1" dirty="0"/>
              <a:t> </a:t>
            </a:r>
            <a:r>
              <a:rPr lang="ar-LB" altLang="ar-EG" sz="5400" b="1" dirty="0"/>
              <a:t>  رَمْزَ حَمْدٍ </a:t>
            </a:r>
            <a:r>
              <a:rPr lang="ar-LB" altLang="ar-EG" sz="5400" b="1" dirty="0" err="1"/>
              <a:t>وَصَ</a:t>
            </a:r>
            <a:r>
              <a:rPr lang="ar-EG" altLang="ar-EG" sz="5400" b="1" dirty="0"/>
              <a:t>ــــ</a:t>
            </a:r>
            <a:r>
              <a:rPr lang="ar-LB" altLang="ar-EG" sz="5400" b="1" dirty="0" err="1"/>
              <a:t>لاة</a:t>
            </a:r>
            <a:br>
              <a:rPr lang="ar-LB" altLang="ar-EG" sz="5400" b="1" dirty="0"/>
            </a:br>
            <a:r>
              <a:rPr lang="ar-LB" altLang="ar-EG" sz="5400" b="1" dirty="0"/>
              <a:t>وَسُج</a:t>
            </a:r>
            <a:r>
              <a:rPr lang="ar-EG" altLang="ar-EG" sz="5400" b="1" dirty="0"/>
              <a:t>ـــــ</a:t>
            </a:r>
            <a:r>
              <a:rPr lang="ar-LB" altLang="ar-EG" sz="5400" b="1" dirty="0"/>
              <a:t>ودٍ فاعْبُدُوهُ   هوَ الـــــــر</a:t>
            </a:r>
            <a:r>
              <a:rPr lang="ar-EG" altLang="ar-EG" sz="5400" b="1" dirty="0"/>
              <a:t>ّ</a:t>
            </a:r>
            <a:r>
              <a:rPr lang="ar-LB" altLang="ar-EG" sz="5400" b="1" dirty="0"/>
              <a:t>َبُّ الإلَه</a:t>
            </a:r>
            <a:endParaRPr lang="ar-EG" altLang="ar-EG" sz="5400" b="1" dirty="0"/>
          </a:p>
          <a:p>
            <a:pPr rtl="1"/>
            <a:br>
              <a:rPr lang="ar-LB" altLang="ar-EG" sz="1600" b="1" dirty="0"/>
            </a:br>
            <a:r>
              <a:rPr lang="en-US" altLang="ar-EG" sz="3600" b="1" dirty="0" err="1">
                <a:solidFill>
                  <a:srgbClr val="FF0000"/>
                </a:solidFill>
              </a:rPr>
              <a:t>wa</a:t>
            </a:r>
            <a:r>
              <a:rPr lang="en-US" altLang="ar-EG" sz="3600" b="1" dirty="0">
                <a:solidFill>
                  <a:srgbClr val="FF0000"/>
                </a:solidFill>
              </a:rPr>
              <a:t> ana </a:t>
            </a:r>
            <a:r>
              <a:rPr lang="en-US" altLang="ar-EG" sz="3600" b="1" dirty="0" err="1">
                <a:solidFill>
                  <a:srgbClr val="FF0000"/>
                </a:solidFill>
              </a:rPr>
              <a:t>ohdi</a:t>
            </a:r>
            <a:r>
              <a:rPr lang="en-US" altLang="ar-EG" sz="3600" b="1" dirty="0">
                <a:solidFill>
                  <a:srgbClr val="FF0000"/>
                </a:solidFill>
              </a:rPr>
              <a:t> </a:t>
            </a:r>
            <a:r>
              <a:rPr lang="en-US" altLang="ar-EG" sz="3600" b="1" dirty="0" err="1">
                <a:solidFill>
                  <a:srgbClr val="FF0000"/>
                </a:solidFill>
              </a:rPr>
              <a:t>loban</a:t>
            </a:r>
            <a:r>
              <a:rPr lang="en-US" altLang="ar-EG" sz="3600" b="1" dirty="0">
                <a:solidFill>
                  <a:srgbClr val="FF0000"/>
                </a:solidFill>
              </a:rPr>
              <a:t>   </a:t>
            </a:r>
            <a:r>
              <a:rPr lang="en-US" altLang="ar-EG" sz="3600" b="1" dirty="0" err="1">
                <a:solidFill>
                  <a:srgbClr val="FF0000"/>
                </a:solidFill>
              </a:rPr>
              <a:t>ramza</a:t>
            </a:r>
            <a:r>
              <a:rPr lang="en-US" altLang="ar-EG" sz="3600" b="1" dirty="0">
                <a:solidFill>
                  <a:srgbClr val="FF0000"/>
                </a:solidFill>
              </a:rPr>
              <a:t> </a:t>
            </a:r>
            <a:r>
              <a:rPr lang="en-US" altLang="ar-EG" sz="3600" b="1" dirty="0" err="1">
                <a:solidFill>
                  <a:srgbClr val="FF0000"/>
                </a:solidFill>
              </a:rPr>
              <a:t>hamden</a:t>
            </a:r>
            <a:r>
              <a:rPr lang="en-US" altLang="ar-EG" sz="3600" b="1" dirty="0">
                <a:solidFill>
                  <a:srgbClr val="FF0000"/>
                </a:solidFill>
              </a:rPr>
              <a:t> </a:t>
            </a:r>
            <a:r>
              <a:rPr lang="en-US" altLang="ar-EG" sz="3600" b="1" dirty="0" err="1">
                <a:solidFill>
                  <a:srgbClr val="FF0000"/>
                </a:solidFill>
              </a:rPr>
              <a:t>waSalah</a:t>
            </a:r>
            <a:br>
              <a:rPr lang="en-US" altLang="ar-EG" sz="3600" b="1" dirty="0">
                <a:solidFill>
                  <a:srgbClr val="FF0000"/>
                </a:solidFill>
              </a:rPr>
            </a:br>
            <a:r>
              <a:rPr lang="en-US" altLang="ar-EG" sz="3600" b="1" dirty="0" err="1">
                <a:solidFill>
                  <a:srgbClr val="FF0000"/>
                </a:solidFill>
              </a:rPr>
              <a:t>wa</a:t>
            </a:r>
            <a:r>
              <a:rPr lang="en-US" altLang="ar-EG" sz="3600" b="1" dirty="0">
                <a:solidFill>
                  <a:srgbClr val="FF0000"/>
                </a:solidFill>
              </a:rPr>
              <a:t> </a:t>
            </a:r>
            <a:r>
              <a:rPr lang="en-US" altLang="ar-EG" sz="3600" b="1" dirty="0" err="1">
                <a:solidFill>
                  <a:srgbClr val="FF0000"/>
                </a:solidFill>
              </a:rPr>
              <a:t>sojoden</a:t>
            </a:r>
            <a:r>
              <a:rPr lang="en-US" altLang="ar-EG" sz="3600" b="1" dirty="0">
                <a:solidFill>
                  <a:srgbClr val="FF0000"/>
                </a:solidFill>
              </a:rPr>
              <a:t> </a:t>
            </a:r>
            <a:r>
              <a:rPr lang="en-US" altLang="ar-EG" sz="3600" b="1" dirty="0" err="1">
                <a:solidFill>
                  <a:srgbClr val="FF0000"/>
                </a:solidFill>
              </a:rPr>
              <a:t>faabodoho</a:t>
            </a:r>
            <a:r>
              <a:rPr lang="en-US" altLang="ar-EG" sz="3600" b="1" dirty="0">
                <a:solidFill>
                  <a:srgbClr val="FF0000"/>
                </a:solidFill>
              </a:rPr>
              <a:t>   hoar </a:t>
            </a:r>
            <a:r>
              <a:rPr lang="en-US" altLang="ar-EG" sz="3600" b="1" dirty="0" err="1">
                <a:solidFill>
                  <a:srgbClr val="FF0000"/>
                </a:solidFill>
              </a:rPr>
              <a:t>rabbo</a:t>
            </a:r>
            <a:r>
              <a:rPr lang="en-US" altLang="ar-EG" sz="3600" b="1" dirty="0">
                <a:solidFill>
                  <a:srgbClr val="FF0000"/>
                </a:solidFill>
              </a:rPr>
              <a:t> </a:t>
            </a:r>
            <a:r>
              <a:rPr lang="en-US" altLang="ar-EG" sz="3600" b="1" dirty="0" err="1">
                <a:solidFill>
                  <a:srgbClr val="FF0000"/>
                </a:solidFill>
              </a:rPr>
              <a:t>alelah</a:t>
            </a:r>
            <a:br>
              <a:rPr lang="en-US" altLang="ar-EG" sz="1050" b="1" dirty="0"/>
            </a:br>
            <a:br>
              <a:rPr lang="ar-EG" altLang="ar-EG" sz="1050" b="1" dirty="0"/>
            </a:br>
            <a:r>
              <a:rPr lang="en-US" altLang="ar-EG" sz="3600" b="1" dirty="0"/>
              <a:t>Frankincense to offer have I.</a:t>
            </a:r>
            <a:br>
              <a:rPr lang="en-US" altLang="ar-EG" sz="3600" b="1" dirty="0"/>
            </a:br>
            <a:r>
              <a:rPr lang="en-US" altLang="ar-EG" sz="3600" b="1" dirty="0"/>
              <a:t>Incense owns a Deity nigh.</a:t>
            </a:r>
            <a:br>
              <a:rPr lang="en-US" altLang="ar-EG" sz="3600" b="1" dirty="0"/>
            </a:br>
            <a:r>
              <a:rPr lang="en-US" altLang="ar-EG" sz="3600" b="1" dirty="0"/>
              <a:t>Prayer and praising all men raising,</a:t>
            </a:r>
            <a:br>
              <a:rPr lang="en-US" altLang="ar-EG" sz="3600" b="1" dirty="0"/>
            </a:br>
            <a:r>
              <a:rPr lang="en-US" altLang="ar-EG" sz="3600" b="1" dirty="0"/>
              <a:t>worship Him, God on high.</a:t>
            </a:r>
            <a:endParaRPr kumimoji="0" lang="ar-EG" sz="5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94032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altLang="ar-EG" b="1" dirty="0">
                <a:solidFill>
                  <a:srgbClr val="005024"/>
                </a:solidFill>
                <a:cs typeface="+mn-cs"/>
              </a:rPr>
              <a:t>القرار:</a:t>
            </a:r>
            <a:br>
              <a:rPr lang="ar-EG" altLang="ar-EG" sz="3200" b="1" dirty="0">
                <a:solidFill>
                  <a:srgbClr val="005024"/>
                </a:solidFill>
                <a:cs typeface="+mn-cs"/>
              </a:rPr>
            </a:br>
            <a:r>
              <a:rPr lang="ar-LB" altLang="ar-EG" sz="4800" b="1" dirty="0">
                <a:solidFill>
                  <a:srgbClr val="005024"/>
                </a:solidFill>
              </a:rPr>
              <a:t>أيُّها النَّجْمُ البَهِيُّ العَجيبْ ذا الجَلالِ وَال</a:t>
            </a:r>
            <a:r>
              <a:rPr lang="ar-EG" altLang="ar-EG" sz="4800" b="1" dirty="0">
                <a:solidFill>
                  <a:srgbClr val="005024"/>
                </a:solidFill>
              </a:rPr>
              <a:t>سَّ</a:t>
            </a:r>
            <a:r>
              <a:rPr lang="ar-LB" altLang="ar-EG" sz="4800" b="1" dirty="0" err="1">
                <a:solidFill>
                  <a:srgbClr val="005024"/>
                </a:solidFill>
              </a:rPr>
              <a:t>نا</a:t>
            </a:r>
            <a:br>
              <a:rPr lang="ar-LB" altLang="ar-EG" sz="4800" b="1" dirty="0">
                <a:solidFill>
                  <a:srgbClr val="005024"/>
                </a:solidFill>
              </a:rPr>
            </a:br>
            <a:r>
              <a:rPr lang="ar-LB" altLang="ar-EG" sz="4800" b="1" dirty="0">
                <a:solidFill>
                  <a:srgbClr val="005024"/>
                </a:solidFill>
              </a:rPr>
              <a:t>سِرْ بِن</a:t>
            </a:r>
            <a:r>
              <a:rPr lang="ar-EG" altLang="ar-EG" sz="4800" b="1" dirty="0">
                <a:solidFill>
                  <a:srgbClr val="005024"/>
                </a:solidFill>
              </a:rPr>
              <a:t>ـــ</a:t>
            </a:r>
            <a:r>
              <a:rPr lang="ar-LB" altLang="ar-EG" sz="4800" b="1" dirty="0">
                <a:solidFill>
                  <a:srgbClr val="005024"/>
                </a:solidFill>
              </a:rPr>
              <a:t>ا وَاهْدِ إلى   مَنْ نورُهُ أبهَى </a:t>
            </a:r>
            <a:r>
              <a:rPr lang="ar-LB" altLang="ar-EG" sz="4800" b="1" dirty="0" err="1">
                <a:solidFill>
                  <a:srgbClr val="005024"/>
                </a:solidFill>
              </a:rPr>
              <a:t>ضِيا</a:t>
            </a:r>
            <a:endParaRPr lang="en-US" altLang="ar-EG" sz="4800" b="1" dirty="0">
              <a:solidFill>
                <a:srgbClr val="005024"/>
              </a:solidFill>
            </a:endParaRPr>
          </a:p>
          <a:p>
            <a:pPr rtl="1"/>
            <a:br>
              <a:rPr lang="ar-LB" altLang="ar-EG" sz="2800" b="1" dirty="0">
                <a:solidFill>
                  <a:srgbClr val="005024"/>
                </a:solidFill>
              </a:rPr>
            </a:br>
            <a:r>
              <a:rPr lang="en-US" altLang="ar-EG" sz="3100" b="1" dirty="0" err="1">
                <a:solidFill>
                  <a:srgbClr val="002060"/>
                </a:solidFill>
              </a:rPr>
              <a:t>ayoha</a:t>
            </a:r>
            <a:r>
              <a:rPr lang="en-US" altLang="ar-EG" sz="3100" b="1" dirty="0">
                <a:solidFill>
                  <a:srgbClr val="002060"/>
                </a:solidFill>
              </a:rPr>
              <a:t> </a:t>
            </a:r>
            <a:r>
              <a:rPr lang="en-US" altLang="ar-EG" sz="3100" b="1" dirty="0" err="1">
                <a:solidFill>
                  <a:srgbClr val="002060"/>
                </a:solidFill>
              </a:rPr>
              <a:t>elnnajmo</a:t>
            </a:r>
            <a:r>
              <a:rPr lang="en-US" altLang="ar-EG" sz="3100" b="1" dirty="0">
                <a:solidFill>
                  <a:srgbClr val="002060"/>
                </a:solidFill>
              </a:rPr>
              <a:t> </a:t>
            </a:r>
            <a:r>
              <a:rPr lang="en-US" altLang="ar-EG" sz="3100" b="1" dirty="0" err="1">
                <a:solidFill>
                  <a:srgbClr val="002060"/>
                </a:solidFill>
              </a:rPr>
              <a:t>albaho</a:t>
            </a:r>
            <a:r>
              <a:rPr lang="en-US" altLang="ar-EG" sz="3100" b="1" dirty="0">
                <a:solidFill>
                  <a:srgbClr val="002060"/>
                </a:solidFill>
              </a:rPr>
              <a:t> </a:t>
            </a:r>
            <a:r>
              <a:rPr lang="en-US" altLang="ar-EG" sz="3100" b="1" dirty="0" err="1">
                <a:solidFill>
                  <a:srgbClr val="002060"/>
                </a:solidFill>
              </a:rPr>
              <a:t>alaajeeb</a:t>
            </a:r>
            <a:r>
              <a:rPr lang="en-US" altLang="ar-EG" sz="3100" b="1" dirty="0">
                <a:solidFill>
                  <a:srgbClr val="002060"/>
                </a:solidFill>
              </a:rPr>
              <a:t> </a:t>
            </a:r>
            <a:r>
              <a:rPr lang="en-US" altLang="ar-EG" sz="3100" b="1" dirty="0" err="1">
                <a:solidFill>
                  <a:srgbClr val="002060"/>
                </a:solidFill>
              </a:rPr>
              <a:t>tha</a:t>
            </a:r>
            <a:r>
              <a:rPr lang="en-US" altLang="ar-EG" sz="3100" b="1" dirty="0">
                <a:solidFill>
                  <a:srgbClr val="002060"/>
                </a:solidFill>
              </a:rPr>
              <a:t> </a:t>
            </a:r>
            <a:r>
              <a:rPr lang="en-US" altLang="ar-EG" sz="3100" b="1" dirty="0" err="1">
                <a:solidFill>
                  <a:srgbClr val="002060"/>
                </a:solidFill>
              </a:rPr>
              <a:t>aljalali</a:t>
            </a:r>
            <a:r>
              <a:rPr lang="en-US" altLang="ar-EG" sz="3100" b="1" dirty="0">
                <a:solidFill>
                  <a:srgbClr val="002060"/>
                </a:solidFill>
              </a:rPr>
              <a:t> </a:t>
            </a:r>
            <a:r>
              <a:rPr lang="en-US" altLang="ar-EG" sz="3100" b="1" dirty="0" err="1">
                <a:solidFill>
                  <a:srgbClr val="002060"/>
                </a:solidFill>
              </a:rPr>
              <a:t>walssana</a:t>
            </a:r>
            <a:br>
              <a:rPr lang="en-US" altLang="ar-EG" sz="3200" b="1" dirty="0">
                <a:solidFill>
                  <a:srgbClr val="002060"/>
                </a:solidFill>
              </a:rPr>
            </a:br>
            <a:r>
              <a:rPr lang="en-US" altLang="ar-EG" sz="3200" b="1" dirty="0">
                <a:solidFill>
                  <a:srgbClr val="002060"/>
                </a:solidFill>
              </a:rPr>
              <a:t>ser </a:t>
            </a:r>
            <a:r>
              <a:rPr lang="en-US" altLang="ar-EG" sz="3200" b="1" dirty="0" err="1">
                <a:solidFill>
                  <a:srgbClr val="002060"/>
                </a:solidFill>
              </a:rPr>
              <a:t>bena</a:t>
            </a:r>
            <a:r>
              <a:rPr lang="en-US" altLang="ar-EG" sz="3200" b="1" dirty="0">
                <a:solidFill>
                  <a:srgbClr val="002060"/>
                </a:solidFill>
              </a:rPr>
              <a:t> </a:t>
            </a:r>
            <a:r>
              <a:rPr lang="en-US" altLang="ar-EG" sz="3200" b="1" dirty="0" err="1">
                <a:solidFill>
                  <a:srgbClr val="002060"/>
                </a:solidFill>
              </a:rPr>
              <a:t>wahdi</a:t>
            </a:r>
            <a:r>
              <a:rPr lang="en-US" altLang="ar-EG" sz="3200" b="1" dirty="0">
                <a:solidFill>
                  <a:srgbClr val="002060"/>
                </a:solidFill>
              </a:rPr>
              <a:t> </a:t>
            </a:r>
            <a:r>
              <a:rPr lang="en-US" altLang="ar-EG" sz="3200" b="1" dirty="0" err="1">
                <a:solidFill>
                  <a:srgbClr val="002060"/>
                </a:solidFill>
              </a:rPr>
              <a:t>ela</a:t>
            </a:r>
            <a:r>
              <a:rPr lang="en-US" altLang="ar-EG" sz="3200" b="1" dirty="0">
                <a:solidFill>
                  <a:srgbClr val="002060"/>
                </a:solidFill>
              </a:rPr>
              <a:t>   man </a:t>
            </a:r>
            <a:r>
              <a:rPr lang="en-US" altLang="ar-EG" sz="3200" b="1" dirty="0" err="1">
                <a:solidFill>
                  <a:srgbClr val="002060"/>
                </a:solidFill>
              </a:rPr>
              <a:t>noroho</a:t>
            </a:r>
            <a:r>
              <a:rPr lang="en-US" altLang="ar-EG" sz="3200" b="1" dirty="0">
                <a:solidFill>
                  <a:srgbClr val="002060"/>
                </a:solidFill>
              </a:rPr>
              <a:t> </a:t>
            </a:r>
            <a:r>
              <a:rPr lang="en-US" altLang="ar-EG" sz="3200" b="1" dirty="0" err="1">
                <a:solidFill>
                  <a:srgbClr val="002060"/>
                </a:solidFill>
              </a:rPr>
              <a:t>abha</a:t>
            </a:r>
            <a:r>
              <a:rPr lang="en-US" altLang="ar-EG" sz="3200" b="1" dirty="0">
                <a:solidFill>
                  <a:srgbClr val="002060"/>
                </a:solidFill>
              </a:rPr>
              <a:t> </a:t>
            </a:r>
            <a:r>
              <a:rPr lang="en-US" altLang="ar-EG" sz="3200" b="1" dirty="0" err="1">
                <a:solidFill>
                  <a:srgbClr val="002060"/>
                </a:solidFill>
              </a:rPr>
              <a:t>Dia</a:t>
            </a:r>
            <a:br>
              <a:rPr lang="ar-LB" altLang="ar-EG" sz="1000" b="1" dirty="0">
                <a:solidFill>
                  <a:srgbClr val="002060"/>
                </a:solidFill>
              </a:rPr>
            </a:br>
            <a:endParaRPr lang="ar-EG" altLang="ar-EG" sz="1000" b="1" dirty="0">
              <a:solidFill>
                <a:srgbClr val="002060"/>
              </a:solidFill>
            </a:endParaRPr>
          </a:p>
          <a:p>
            <a:pPr rtl="1"/>
            <a:br>
              <a:rPr lang="ar-EG" altLang="ar-EG" sz="1000" b="1" dirty="0">
                <a:solidFill>
                  <a:srgbClr val="005024"/>
                </a:solidFill>
              </a:rPr>
            </a:br>
            <a:r>
              <a:rPr lang="en-US" altLang="ar-EG" sz="3600" b="1" dirty="0">
                <a:solidFill>
                  <a:srgbClr val="005024"/>
                </a:solidFill>
              </a:rPr>
              <a:t>O star of wonder, star of night,</a:t>
            </a:r>
            <a:br>
              <a:rPr lang="en-US" altLang="ar-EG" sz="3600" b="1" dirty="0">
                <a:solidFill>
                  <a:srgbClr val="005024"/>
                </a:solidFill>
              </a:rPr>
            </a:br>
            <a:r>
              <a:rPr lang="en-US" altLang="ar-EG" sz="3600" b="1" dirty="0">
                <a:solidFill>
                  <a:srgbClr val="005024"/>
                </a:solidFill>
              </a:rPr>
              <a:t>star with royal beauty bright,</a:t>
            </a:r>
            <a:br>
              <a:rPr lang="en-US" altLang="ar-EG" sz="3600" b="1" dirty="0">
                <a:solidFill>
                  <a:srgbClr val="005024"/>
                </a:solidFill>
              </a:rPr>
            </a:br>
            <a:r>
              <a:rPr lang="en-US" altLang="ar-EG" sz="3600" b="1" dirty="0">
                <a:solidFill>
                  <a:srgbClr val="005024"/>
                </a:solidFill>
              </a:rPr>
              <a:t>westward leading, still proceeding,</a:t>
            </a:r>
            <a:br>
              <a:rPr lang="en-US" altLang="ar-EG" sz="3600" b="1" dirty="0">
                <a:solidFill>
                  <a:srgbClr val="005024"/>
                </a:solidFill>
              </a:rPr>
            </a:br>
            <a:r>
              <a:rPr lang="en-US" altLang="ar-EG" sz="3600" b="1" dirty="0">
                <a:solidFill>
                  <a:srgbClr val="005024"/>
                </a:solidFill>
              </a:rPr>
              <a:t>guide us to thy perfect Light.</a:t>
            </a:r>
            <a:endParaRPr kumimoji="0" lang="ar-EG" sz="2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65618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altLang="ar-EG" b="1" dirty="0">
                <a:cs typeface="+mn-cs"/>
              </a:rPr>
              <a:t>4- </a:t>
            </a:r>
            <a:endParaRPr lang="en-US" altLang="ar-EG" b="1" dirty="0">
              <a:cs typeface="+mn-cs"/>
            </a:endParaRPr>
          </a:p>
          <a:p>
            <a:pPr rtl="1"/>
            <a:r>
              <a:rPr lang="ar-LB" altLang="ar-EG" sz="5400" b="1" dirty="0"/>
              <a:t>أنا بالمُرِّ أجِيءُ  </a:t>
            </a:r>
            <a:r>
              <a:rPr lang="ar-EG" altLang="ar-EG" sz="5400" b="1" dirty="0"/>
              <a:t> </a:t>
            </a:r>
            <a:r>
              <a:rPr lang="ar-LB" altLang="ar-EG" sz="5400" b="1" dirty="0"/>
              <a:t>رَمْزَ حُزْنٍ وَمِحَنْ</a:t>
            </a:r>
            <a:br>
              <a:rPr lang="ar-LB" altLang="ar-EG" sz="5400" b="1" dirty="0"/>
            </a:br>
            <a:r>
              <a:rPr lang="ar-LB" altLang="ar-EG" sz="5400" b="1" dirty="0"/>
              <a:t>وَصَليبٍ وَحُنـــوطٍ</a:t>
            </a:r>
            <a:r>
              <a:rPr lang="ar-EG" altLang="ar-EG" sz="5400" b="1" dirty="0"/>
              <a:t> </a:t>
            </a:r>
            <a:r>
              <a:rPr lang="ar-LB" altLang="ar-EG" sz="5400" b="1" dirty="0"/>
              <a:t>  لِلقَبْرِ وَالكَفَــــــنْ</a:t>
            </a:r>
            <a:endParaRPr lang="en-US" altLang="ar-EG" sz="5400" b="1" dirty="0"/>
          </a:p>
          <a:p>
            <a:pPr rtl="1"/>
            <a:br>
              <a:rPr lang="ar-LB" altLang="ar-EG" sz="2400" b="1" dirty="0"/>
            </a:br>
            <a:r>
              <a:rPr lang="en-US" altLang="ar-EG" sz="3200" b="1" dirty="0">
                <a:solidFill>
                  <a:srgbClr val="FF0000"/>
                </a:solidFill>
              </a:rPr>
              <a:t>ana </a:t>
            </a:r>
            <a:r>
              <a:rPr lang="en-US" altLang="ar-EG" sz="3200" b="1" dirty="0" err="1">
                <a:solidFill>
                  <a:srgbClr val="FF0000"/>
                </a:solidFill>
              </a:rPr>
              <a:t>belmorri</a:t>
            </a:r>
            <a:r>
              <a:rPr lang="en-US" altLang="ar-EG" sz="3200" b="1" dirty="0">
                <a:solidFill>
                  <a:srgbClr val="FF0000"/>
                </a:solidFill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</a:rPr>
              <a:t>ajeea</a:t>
            </a:r>
            <a:r>
              <a:rPr lang="en-US" altLang="ar-EG" sz="3200" b="1" dirty="0">
                <a:solidFill>
                  <a:srgbClr val="FF0000"/>
                </a:solidFill>
              </a:rPr>
              <a:t>   </a:t>
            </a:r>
            <a:r>
              <a:rPr lang="en-US" altLang="ar-EG" sz="3200" b="1" dirty="0" err="1">
                <a:solidFill>
                  <a:srgbClr val="FF0000"/>
                </a:solidFill>
              </a:rPr>
              <a:t>ramza</a:t>
            </a:r>
            <a:r>
              <a:rPr lang="en-US" altLang="ar-EG" sz="3200" b="1" dirty="0">
                <a:solidFill>
                  <a:srgbClr val="FF0000"/>
                </a:solidFill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</a:rPr>
              <a:t>hoznen</a:t>
            </a:r>
            <a:r>
              <a:rPr lang="en-US" altLang="ar-EG" sz="3200" b="1" dirty="0">
                <a:solidFill>
                  <a:srgbClr val="FF0000"/>
                </a:solidFill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</a:rPr>
              <a:t>wa</a:t>
            </a:r>
            <a:r>
              <a:rPr lang="en-US" altLang="ar-EG" sz="3200" b="1" dirty="0">
                <a:solidFill>
                  <a:srgbClr val="FF0000"/>
                </a:solidFill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</a:rPr>
              <a:t>mehan</a:t>
            </a:r>
            <a:br>
              <a:rPr lang="en-US" altLang="ar-EG" sz="3200" b="1" dirty="0">
                <a:solidFill>
                  <a:srgbClr val="FF0000"/>
                </a:solidFill>
              </a:rPr>
            </a:br>
            <a:r>
              <a:rPr lang="en-US" altLang="ar-EG" sz="3200" b="1" dirty="0" err="1">
                <a:solidFill>
                  <a:srgbClr val="FF0000"/>
                </a:solidFill>
              </a:rPr>
              <a:t>wa</a:t>
            </a:r>
            <a:r>
              <a:rPr lang="en-US" altLang="ar-EG" sz="3200" b="1" dirty="0">
                <a:solidFill>
                  <a:srgbClr val="FF0000"/>
                </a:solidFill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</a:rPr>
              <a:t>Saleeben</a:t>
            </a:r>
            <a:r>
              <a:rPr lang="en-US" altLang="ar-EG" sz="3200" b="1" dirty="0">
                <a:solidFill>
                  <a:srgbClr val="FF0000"/>
                </a:solidFill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</a:rPr>
              <a:t>wa</a:t>
            </a:r>
            <a:r>
              <a:rPr lang="en-US" altLang="ar-EG" sz="3200" b="1" dirty="0">
                <a:solidFill>
                  <a:srgbClr val="FF0000"/>
                </a:solidFill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</a:rPr>
              <a:t>honooten</a:t>
            </a:r>
            <a:r>
              <a:rPr lang="en-US" altLang="ar-EG" sz="3200" b="1" dirty="0">
                <a:solidFill>
                  <a:srgbClr val="FF0000"/>
                </a:solidFill>
              </a:rPr>
              <a:t>   </a:t>
            </a:r>
            <a:r>
              <a:rPr lang="en-US" altLang="ar-EG" sz="3200" b="1" dirty="0" err="1">
                <a:solidFill>
                  <a:srgbClr val="FF0000"/>
                </a:solidFill>
              </a:rPr>
              <a:t>lelqabri</a:t>
            </a:r>
            <a:r>
              <a:rPr lang="en-US" altLang="ar-EG" sz="3200" b="1" dirty="0">
                <a:solidFill>
                  <a:srgbClr val="FF0000"/>
                </a:solidFill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</a:rPr>
              <a:t>walkafan</a:t>
            </a:r>
            <a:br>
              <a:rPr lang="ar-LB" altLang="ar-EG" sz="1000" b="1" dirty="0"/>
            </a:br>
            <a:endParaRPr lang="ar-EG" altLang="ar-EG" sz="1000" b="1" dirty="0"/>
          </a:p>
          <a:p>
            <a:pPr rtl="1"/>
            <a:br>
              <a:rPr lang="ar-EG" altLang="ar-EG" sz="1000" b="1" dirty="0"/>
            </a:br>
            <a:r>
              <a:rPr lang="en-US" altLang="ar-EG" sz="3200" b="1" dirty="0"/>
              <a:t>Myrrh is mine: Its bitter perfume</a:t>
            </a:r>
            <a:br>
              <a:rPr lang="en-US" altLang="ar-EG" sz="3200" b="1" dirty="0"/>
            </a:br>
            <a:r>
              <a:rPr lang="en-US" altLang="ar-EG" sz="3200" b="1" dirty="0"/>
              <a:t>breaths a life of gathering gloom.</a:t>
            </a:r>
            <a:br>
              <a:rPr lang="en-US" altLang="ar-EG" sz="3200" b="1" dirty="0"/>
            </a:br>
            <a:r>
              <a:rPr lang="en-US" altLang="ar-EG" sz="3200" b="1" dirty="0"/>
              <a:t>Sorrowing, sighing, bleeding dying,</a:t>
            </a:r>
            <a:br>
              <a:rPr lang="en-US" altLang="ar-EG" sz="3200" b="1" dirty="0"/>
            </a:br>
            <a:r>
              <a:rPr lang="en-US" altLang="ar-EG" sz="3200" b="1" dirty="0"/>
              <a:t>sealed in the stone-cold tomb.</a:t>
            </a:r>
            <a:endParaRPr kumimoji="0" lang="ar-EG" sz="5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2615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altLang="ar-EG" b="1" dirty="0">
                <a:solidFill>
                  <a:srgbClr val="005024"/>
                </a:solidFill>
                <a:cs typeface="+mn-cs"/>
              </a:rPr>
              <a:t>القرار:</a:t>
            </a:r>
            <a:br>
              <a:rPr lang="ar-EG" altLang="ar-EG" sz="3200" b="1" dirty="0">
                <a:solidFill>
                  <a:srgbClr val="005024"/>
                </a:solidFill>
                <a:cs typeface="+mn-cs"/>
              </a:rPr>
            </a:br>
            <a:r>
              <a:rPr lang="ar-LB" altLang="ar-EG" sz="4800" b="1" dirty="0">
                <a:solidFill>
                  <a:srgbClr val="005024"/>
                </a:solidFill>
              </a:rPr>
              <a:t>أيُّها النَّجْمُ البَهِيُّ العَجيبْ ذا الجَلالِ وَال</a:t>
            </a:r>
            <a:r>
              <a:rPr lang="ar-EG" altLang="ar-EG" sz="4800" b="1" dirty="0">
                <a:solidFill>
                  <a:srgbClr val="005024"/>
                </a:solidFill>
              </a:rPr>
              <a:t>سَّ</a:t>
            </a:r>
            <a:r>
              <a:rPr lang="ar-LB" altLang="ar-EG" sz="4800" b="1" dirty="0" err="1">
                <a:solidFill>
                  <a:srgbClr val="005024"/>
                </a:solidFill>
              </a:rPr>
              <a:t>نا</a:t>
            </a:r>
            <a:br>
              <a:rPr lang="ar-LB" altLang="ar-EG" sz="4800" b="1" dirty="0">
                <a:solidFill>
                  <a:srgbClr val="005024"/>
                </a:solidFill>
              </a:rPr>
            </a:br>
            <a:r>
              <a:rPr lang="ar-LB" altLang="ar-EG" sz="4800" b="1" dirty="0">
                <a:solidFill>
                  <a:srgbClr val="005024"/>
                </a:solidFill>
              </a:rPr>
              <a:t>سِرْ بِن</a:t>
            </a:r>
            <a:r>
              <a:rPr lang="ar-EG" altLang="ar-EG" sz="4800" b="1" dirty="0">
                <a:solidFill>
                  <a:srgbClr val="005024"/>
                </a:solidFill>
              </a:rPr>
              <a:t>ـــ</a:t>
            </a:r>
            <a:r>
              <a:rPr lang="ar-LB" altLang="ar-EG" sz="4800" b="1" dirty="0">
                <a:solidFill>
                  <a:srgbClr val="005024"/>
                </a:solidFill>
              </a:rPr>
              <a:t>ا وَاهْدِ إلى   مَنْ نورُهُ أبهَى </a:t>
            </a:r>
            <a:r>
              <a:rPr lang="ar-LB" altLang="ar-EG" sz="4800" b="1" dirty="0" err="1">
                <a:solidFill>
                  <a:srgbClr val="005024"/>
                </a:solidFill>
              </a:rPr>
              <a:t>ضِيا</a:t>
            </a:r>
            <a:endParaRPr lang="en-US" altLang="ar-EG" sz="4800" b="1" dirty="0">
              <a:solidFill>
                <a:srgbClr val="005024"/>
              </a:solidFill>
            </a:endParaRPr>
          </a:p>
          <a:p>
            <a:pPr rtl="1"/>
            <a:br>
              <a:rPr lang="ar-LB" altLang="ar-EG" sz="2800" b="1" dirty="0">
                <a:solidFill>
                  <a:srgbClr val="005024"/>
                </a:solidFill>
              </a:rPr>
            </a:br>
            <a:r>
              <a:rPr lang="en-US" altLang="ar-EG" sz="3200" b="1" dirty="0" err="1">
                <a:solidFill>
                  <a:srgbClr val="002060"/>
                </a:solidFill>
              </a:rPr>
              <a:t>ayoha</a:t>
            </a:r>
            <a:r>
              <a:rPr lang="en-US" altLang="ar-EG" sz="3200" b="1" dirty="0">
                <a:solidFill>
                  <a:srgbClr val="002060"/>
                </a:solidFill>
              </a:rPr>
              <a:t> </a:t>
            </a:r>
            <a:r>
              <a:rPr lang="en-US" altLang="ar-EG" sz="3200" b="1" dirty="0" err="1">
                <a:solidFill>
                  <a:srgbClr val="002060"/>
                </a:solidFill>
              </a:rPr>
              <a:t>elnnajmo</a:t>
            </a:r>
            <a:r>
              <a:rPr lang="en-US" altLang="ar-EG" sz="3200" b="1" dirty="0">
                <a:solidFill>
                  <a:srgbClr val="002060"/>
                </a:solidFill>
              </a:rPr>
              <a:t> </a:t>
            </a:r>
            <a:r>
              <a:rPr lang="en-US" altLang="ar-EG" sz="3200" b="1" dirty="0" err="1">
                <a:solidFill>
                  <a:srgbClr val="002060"/>
                </a:solidFill>
              </a:rPr>
              <a:t>albaho</a:t>
            </a:r>
            <a:r>
              <a:rPr lang="en-US" altLang="ar-EG" sz="3200" b="1" dirty="0">
                <a:solidFill>
                  <a:srgbClr val="002060"/>
                </a:solidFill>
              </a:rPr>
              <a:t> </a:t>
            </a:r>
            <a:r>
              <a:rPr lang="en-US" altLang="ar-EG" sz="3200" b="1" dirty="0" err="1">
                <a:solidFill>
                  <a:srgbClr val="002060"/>
                </a:solidFill>
              </a:rPr>
              <a:t>alaajeeb</a:t>
            </a:r>
            <a:r>
              <a:rPr lang="en-US" altLang="ar-EG" sz="3200" b="1" dirty="0">
                <a:solidFill>
                  <a:srgbClr val="002060"/>
                </a:solidFill>
              </a:rPr>
              <a:t> </a:t>
            </a:r>
            <a:r>
              <a:rPr lang="en-US" altLang="ar-EG" sz="3200" b="1" dirty="0" err="1">
                <a:solidFill>
                  <a:srgbClr val="002060"/>
                </a:solidFill>
              </a:rPr>
              <a:t>tha</a:t>
            </a:r>
            <a:r>
              <a:rPr lang="en-US" altLang="ar-EG" sz="3200" b="1" dirty="0">
                <a:solidFill>
                  <a:srgbClr val="002060"/>
                </a:solidFill>
              </a:rPr>
              <a:t> </a:t>
            </a:r>
            <a:r>
              <a:rPr lang="en-US" altLang="ar-EG" sz="3200" b="1" dirty="0" err="1">
                <a:solidFill>
                  <a:srgbClr val="002060"/>
                </a:solidFill>
              </a:rPr>
              <a:t>aljalali</a:t>
            </a:r>
            <a:r>
              <a:rPr lang="en-US" altLang="ar-EG" sz="3200" b="1" dirty="0">
                <a:solidFill>
                  <a:srgbClr val="002060"/>
                </a:solidFill>
              </a:rPr>
              <a:t> </a:t>
            </a:r>
            <a:r>
              <a:rPr lang="en-US" altLang="ar-EG" sz="3200" b="1" dirty="0" err="1">
                <a:solidFill>
                  <a:srgbClr val="002060"/>
                </a:solidFill>
              </a:rPr>
              <a:t>walssana</a:t>
            </a:r>
            <a:br>
              <a:rPr lang="en-US" altLang="ar-EG" sz="3200" b="1" dirty="0">
                <a:solidFill>
                  <a:srgbClr val="002060"/>
                </a:solidFill>
              </a:rPr>
            </a:br>
            <a:r>
              <a:rPr lang="en-US" altLang="ar-EG" sz="3200" b="1" dirty="0">
                <a:solidFill>
                  <a:srgbClr val="002060"/>
                </a:solidFill>
              </a:rPr>
              <a:t>ser </a:t>
            </a:r>
            <a:r>
              <a:rPr lang="en-US" altLang="ar-EG" sz="3200" b="1" dirty="0" err="1">
                <a:solidFill>
                  <a:srgbClr val="002060"/>
                </a:solidFill>
              </a:rPr>
              <a:t>bena</a:t>
            </a:r>
            <a:r>
              <a:rPr lang="en-US" altLang="ar-EG" sz="3200" b="1" dirty="0">
                <a:solidFill>
                  <a:srgbClr val="002060"/>
                </a:solidFill>
              </a:rPr>
              <a:t> </a:t>
            </a:r>
            <a:r>
              <a:rPr lang="en-US" altLang="ar-EG" sz="3200" b="1" dirty="0" err="1">
                <a:solidFill>
                  <a:srgbClr val="002060"/>
                </a:solidFill>
              </a:rPr>
              <a:t>wahdi</a:t>
            </a:r>
            <a:r>
              <a:rPr lang="en-US" altLang="ar-EG" sz="3200" b="1" dirty="0">
                <a:solidFill>
                  <a:srgbClr val="002060"/>
                </a:solidFill>
              </a:rPr>
              <a:t> </a:t>
            </a:r>
            <a:r>
              <a:rPr lang="en-US" altLang="ar-EG" sz="3200" b="1" dirty="0" err="1">
                <a:solidFill>
                  <a:srgbClr val="002060"/>
                </a:solidFill>
              </a:rPr>
              <a:t>ela</a:t>
            </a:r>
            <a:r>
              <a:rPr lang="en-US" altLang="ar-EG" sz="3200" b="1" dirty="0">
                <a:solidFill>
                  <a:srgbClr val="002060"/>
                </a:solidFill>
              </a:rPr>
              <a:t>   man </a:t>
            </a:r>
            <a:r>
              <a:rPr lang="en-US" altLang="ar-EG" sz="3200" b="1" dirty="0" err="1">
                <a:solidFill>
                  <a:srgbClr val="002060"/>
                </a:solidFill>
              </a:rPr>
              <a:t>noroho</a:t>
            </a:r>
            <a:r>
              <a:rPr lang="en-US" altLang="ar-EG" sz="3200" b="1" dirty="0">
                <a:solidFill>
                  <a:srgbClr val="002060"/>
                </a:solidFill>
              </a:rPr>
              <a:t> </a:t>
            </a:r>
            <a:r>
              <a:rPr lang="en-US" altLang="ar-EG" sz="3200" b="1" dirty="0" err="1">
                <a:solidFill>
                  <a:srgbClr val="002060"/>
                </a:solidFill>
              </a:rPr>
              <a:t>abha</a:t>
            </a:r>
            <a:r>
              <a:rPr lang="en-US" altLang="ar-EG" sz="3200" b="1" dirty="0">
                <a:solidFill>
                  <a:srgbClr val="002060"/>
                </a:solidFill>
              </a:rPr>
              <a:t> </a:t>
            </a:r>
            <a:r>
              <a:rPr lang="en-US" altLang="ar-EG" sz="3200" b="1" dirty="0" err="1">
                <a:solidFill>
                  <a:srgbClr val="002060"/>
                </a:solidFill>
              </a:rPr>
              <a:t>Dia</a:t>
            </a:r>
            <a:br>
              <a:rPr lang="ar-LB" altLang="ar-EG" sz="1000" b="1" dirty="0">
                <a:solidFill>
                  <a:srgbClr val="002060"/>
                </a:solidFill>
              </a:rPr>
            </a:br>
            <a:endParaRPr lang="ar-EG" altLang="ar-EG" sz="1000" b="1" dirty="0">
              <a:solidFill>
                <a:srgbClr val="002060"/>
              </a:solidFill>
            </a:endParaRPr>
          </a:p>
          <a:p>
            <a:pPr rtl="1"/>
            <a:br>
              <a:rPr lang="ar-EG" altLang="ar-EG" sz="1000" b="1" dirty="0">
                <a:solidFill>
                  <a:srgbClr val="005024"/>
                </a:solidFill>
              </a:rPr>
            </a:br>
            <a:r>
              <a:rPr lang="en-US" altLang="ar-EG" sz="3600" b="1" dirty="0">
                <a:solidFill>
                  <a:srgbClr val="005024"/>
                </a:solidFill>
              </a:rPr>
              <a:t>O star of wonder, star of night,</a:t>
            </a:r>
            <a:br>
              <a:rPr lang="en-US" altLang="ar-EG" sz="3600" b="1" dirty="0">
                <a:solidFill>
                  <a:srgbClr val="005024"/>
                </a:solidFill>
              </a:rPr>
            </a:br>
            <a:r>
              <a:rPr lang="en-US" altLang="ar-EG" sz="3600" b="1" dirty="0">
                <a:solidFill>
                  <a:srgbClr val="005024"/>
                </a:solidFill>
              </a:rPr>
              <a:t>star with royal beauty bright,</a:t>
            </a:r>
            <a:br>
              <a:rPr lang="en-US" altLang="ar-EG" sz="3600" b="1" dirty="0">
                <a:solidFill>
                  <a:srgbClr val="005024"/>
                </a:solidFill>
              </a:rPr>
            </a:br>
            <a:r>
              <a:rPr lang="en-US" altLang="ar-EG" sz="3600" b="1" dirty="0">
                <a:solidFill>
                  <a:srgbClr val="005024"/>
                </a:solidFill>
              </a:rPr>
              <a:t>westward leading, still proceeding,</a:t>
            </a:r>
            <a:br>
              <a:rPr lang="en-US" altLang="ar-EG" sz="3600" b="1" dirty="0">
                <a:solidFill>
                  <a:srgbClr val="005024"/>
                </a:solidFill>
              </a:rPr>
            </a:br>
            <a:r>
              <a:rPr lang="en-US" altLang="ar-EG" sz="3600" b="1" dirty="0">
                <a:solidFill>
                  <a:srgbClr val="005024"/>
                </a:solidFill>
              </a:rPr>
              <a:t>guide us to thy perfect Light.</a:t>
            </a:r>
            <a:endParaRPr kumimoji="0" lang="ar-EG" sz="2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44515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5117</TotalTime>
  <Words>684</Words>
  <Application>Microsoft Office PowerPoint</Application>
  <PresentationFormat>عرض على الشاشة (4:3)</PresentationFormat>
  <Paragraphs>36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496</cp:revision>
  <dcterms:created xsi:type="dcterms:W3CDTF">2021-12-07T14:30:00Z</dcterms:created>
  <dcterms:modified xsi:type="dcterms:W3CDTF">2023-12-13T12:10:09Z</dcterms:modified>
</cp:coreProperties>
</file>