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75" r:id="rId2"/>
    <p:sldId id="277" r:id="rId3"/>
    <p:sldId id="395" r:id="rId4"/>
    <p:sldId id="396" r:id="rId5"/>
    <p:sldId id="397" r:id="rId6"/>
    <p:sldId id="398" r:id="rId7"/>
    <p:sldId id="399" r:id="rId8"/>
    <p:sldId id="400" r:id="rId9"/>
    <p:sldId id="401" r:id="rId10"/>
    <p:sldId id="29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277"/>
            <p14:sldId id="395"/>
            <p14:sldId id="396"/>
            <p14:sldId id="397"/>
            <p14:sldId id="398"/>
            <p14:sldId id="399"/>
            <p14:sldId id="400"/>
            <p14:sldId id="401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>
        <p:scale>
          <a:sx n="70" d="100"/>
          <a:sy n="70" d="100"/>
        </p:scale>
        <p:origin x="-148" y="-68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0"/>
            <a:ext cx="9144000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/>
              <a:t>هل دمك الزكي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363676"/>
            <a:ext cx="9982199" cy="80945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/>
              <a:t>1-</a:t>
            </a:r>
            <a:br>
              <a:rPr lang="ar-EG" sz="7200" b="1" dirty="0"/>
            </a:br>
            <a:r>
              <a:rPr lang="ar-EG" sz="7200" b="1" dirty="0"/>
              <a:t>هَلْ دَمُكَ الزَّكي  </a:t>
            </a:r>
          </a:p>
          <a:p>
            <a:pPr algn="ctr"/>
            <a:r>
              <a:rPr lang="ar-EG" sz="7200" b="1" dirty="0"/>
              <a:t>أُريقَ عَنْ ذَنبي؟</a:t>
            </a:r>
            <a:br>
              <a:rPr lang="ar-EG" sz="7200" b="1" dirty="0"/>
            </a:br>
            <a:r>
              <a:rPr lang="ar-EG" sz="7200" b="1" dirty="0"/>
              <a:t>(وعَنْ خَطِيَّتـــــي </a:t>
            </a:r>
          </a:p>
          <a:p>
            <a:pPr algn="ctr"/>
            <a:r>
              <a:rPr lang="ar-EG" sz="7200" b="1" dirty="0"/>
              <a:t> هَلْ مُتَّ </a:t>
            </a:r>
            <a:r>
              <a:rPr lang="ar-EG" sz="7200" b="1" dirty="0" err="1"/>
              <a:t>يارَبِّــي</a:t>
            </a:r>
            <a:r>
              <a:rPr lang="ar-EG" sz="7200" b="1" dirty="0"/>
              <a:t>؟)</a:t>
            </a:r>
            <a:r>
              <a:rPr lang="ar-EG" sz="6000" b="1" dirty="0"/>
              <a:t>2</a:t>
            </a:r>
            <a:br>
              <a:rPr lang="ar-EG" sz="7200" b="1" dirty="0"/>
            </a:br>
            <a:br>
              <a:rPr lang="ar-EG" sz="7200" b="1" dirty="0"/>
            </a:br>
            <a:endParaRPr lang="ar-EG" sz="88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175796"/>
            <a:ext cx="9982199" cy="101874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600" b="1" dirty="0">
                <a:solidFill>
                  <a:srgbClr val="00582A"/>
                </a:solidFill>
              </a:rPr>
              <a:t>القرار: </a:t>
            </a:r>
          </a:p>
          <a:p>
            <a:pPr algn="ctr"/>
            <a:r>
              <a:rPr lang="ar-EG" sz="8000" b="1" dirty="0" err="1">
                <a:solidFill>
                  <a:srgbClr val="00582A"/>
                </a:solidFill>
              </a:rPr>
              <a:t>يارَبُّ</a:t>
            </a:r>
            <a:r>
              <a:rPr lang="ar-EG" sz="8000" b="1" dirty="0">
                <a:solidFill>
                  <a:srgbClr val="00582A"/>
                </a:solidFill>
              </a:rPr>
              <a:t> إنَّنــي لَكَ   </a:t>
            </a:r>
          </a:p>
          <a:p>
            <a:pPr algn="ctr"/>
            <a:r>
              <a:rPr lang="ar-EG" sz="8000" b="1" dirty="0" err="1">
                <a:solidFill>
                  <a:srgbClr val="00582A"/>
                </a:solidFill>
              </a:rPr>
              <a:t>ياسَيِّـدي</a:t>
            </a:r>
            <a:r>
              <a:rPr lang="ar-EG" sz="8000" b="1" dirty="0">
                <a:solidFill>
                  <a:srgbClr val="00582A"/>
                </a:solidFill>
              </a:rPr>
              <a:t> الإلــه</a:t>
            </a:r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dirty="0">
                <a:solidFill>
                  <a:srgbClr val="00582A"/>
                </a:solidFill>
              </a:rPr>
              <a:t>سَوْفَ أُذيعُ حُبَّكَ   </a:t>
            </a:r>
          </a:p>
          <a:p>
            <a:pPr algn="ctr"/>
            <a:r>
              <a:rPr lang="ar-EG" sz="8000" b="1" dirty="0">
                <a:solidFill>
                  <a:srgbClr val="00582A"/>
                </a:solidFill>
              </a:rPr>
              <a:t>ما دُمْتُ في الحَيَـاة</a:t>
            </a:r>
            <a:br>
              <a:rPr lang="ar-EG" sz="8000" b="1" dirty="0">
                <a:solidFill>
                  <a:srgbClr val="00582A"/>
                </a:solidFill>
              </a:rPr>
            </a:br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dirty="0">
                <a:solidFill>
                  <a:srgbClr val="00582A"/>
                </a:solidFill>
              </a:rPr>
              <a:t> </a:t>
            </a:r>
            <a:br>
              <a:rPr lang="ar-EG" sz="8000" b="1" dirty="0">
                <a:solidFill>
                  <a:srgbClr val="00582A"/>
                </a:solidFill>
              </a:rPr>
            </a:br>
            <a:endParaRPr lang="ar-EG" sz="96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363676"/>
            <a:ext cx="9982199" cy="92025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/>
              <a:t>2-</a:t>
            </a:r>
            <a:br>
              <a:rPr lang="ar-EG" sz="7200" b="1" dirty="0"/>
            </a:br>
            <a:r>
              <a:rPr lang="ar-EG" sz="7200" b="1" dirty="0"/>
              <a:t>لأجْلي هَـلْ شَقِيت</a:t>
            </a:r>
          </a:p>
          <a:p>
            <a:pPr algn="ctr"/>
            <a:r>
              <a:rPr lang="ar-EG" sz="7200" b="1" dirty="0"/>
              <a:t>كَيْ أسْعَدَ أنـــــا</a:t>
            </a:r>
            <a:br>
              <a:rPr lang="ar-EG" sz="7200" b="1" dirty="0"/>
            </a:br>
            <a:r>
              <a:rPr lang="ar-EG" sz="7200" b="1" dirty="0"/>
              <a:t>(والمُــــــرَّ قَدْ سُقِيت</a:t>
            </a:r>
          </a:p>
          <a:p>
            <a:pPr algn="ctr"/>
            <a:r>
              <a:rPr lang="ar-EG" sz="7200" b="1" dirty="0"/>
              <a:t>كَيْ أشرَبَ الهَنا؟)2</a:t>
            </a:r>
            <a:br>
              <a:rPr lang="ar-EG" sz="7200" b="1" dirty="0"/>
            </a:br>
            <a:br>
              <a:rPr lang="ar-EG" sz="7200" b="1" dirty="0"/>
            </a:br>
            <a:br>
              <a:rPr lang="ar-EG" sz="7200" b="1" dirty="0"/>
            </a:br>
            <a:endParaRPr lang="ar-EG" sz="8800" b="1" dirty="0"/>
          </a:p>
        </p:txBody>
      </p:sp>
    </p:spTree>
    <p:extLst>
      <p:ext uri="{BB962C8B-B14F-4D97-AF65-F5344CB8AC3E}">
        <p14:creationId xmlns:p14="http://schemas.microsoft.com/office/powerpoint/2010/main" val="10490130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175796"/>
            <a:ext cx="9982199" cy="101874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600" b="1" dirty="0">
                <a:solidFill>
                  <a:srgbClr val="00582A"/>
                </a:solidFill>
              </a:rPr>
              <a:t>القرار: </a:t>
            </a:r>
          </a:p>
          <a:p>
            <a:pPr algn="ctr"/>
            <a:r>
              <a:rPr lang="ar-EG" sz="8000" b="1" dirty="0" err="1">
                <a:solidFill>
                  <a:srgbClr val="00582A"/>
                </a:solidFill>
              </a:rPr>
              <a:t>يارَبُّ</a:t>
            </a:r>
            <a:r>
              <a:rPr lang="ar-EG" sz="8000" b="1" dirty="0">
                <a:solidFill>
                  <a:srgbClr val="00582A"/>
                </a:solidFill>
              </a:rPr>
              <a:t> إنَّنــي لَكَ   </a:t>
            </a:r>
          </a:p>
          <a:p>
            <a:pPr algn="ctr"/>
            <a:r>
              <a:rPr lang="ar-EG" sz="8000" b="1" dirty="0" err="1">
                <a:solidFill>
                  <a:srgbClr val="00582A"/>
                </a:solidFill>
              </a:rPr>
              <a:t>ياسَيِّـدي</a:t>
            </a:r>
            <a:r>
              <a:rPr lang="ar-EG" sz="8000" b="1" dirty="0">
                <a:solidFill>
                  <a:srgbClr val="00582A"/>
                </a:solidFill>
              </a:rPr>
              <a:t> الإلــه</a:t>
            </a:r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dirty="0">
                <a:solidFill>
                  <a:srgbClr val="00582A"/>
                </a:solidFill>
              </a:rPr>
              <a:t>سَوْفَ أُذيعُ حُبَّكَ   </a:t>
            </a:r>
          </a:p>
          <a:p>
            <a:pPr algn="ctr"/>
            <a:r>
              <a:rPr lang="ar-EG" sz="8000" b="1" dirty="0">
                <a:solidFill>
                  <a:srgbClr val="00582A"/>
                </a:solidFill>
              </a:rPr>
              <a:t>ما دُمْتُ في الحَيَـاة</a:t>
            </a:r>
            <a:br>
              <a:rPr lang="ar-EG" sz="8000" b="1" dirty="0">
                <a:solidFill>
                  <a:srgbClr val="00582A"/>
                </a:solidFill>
              </a:rPr>
            </a:br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dirty="0">
                <a:solidFill>
                  <a:srgbClr val="00582A"/>
                </a:solidFill>
              </a:rPr>
              <a:t> </a:t>
            </a:r>
            <a:br>
              <a:rPr lang="ar-EG" sz="8000" b="1" dirty="0">
                <a:solidFill>
                  <a:srgbClr val="00582A"/>
                </a:solidFill>
              </a:rPr>
            </a:br>
            <a:endParaRPr lang="ar-EG" sz="96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76678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363676"/>
            <a:ext cx="9982199" cy="80945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/>
              <a:t>3-</a:t>
            </a:r>
            <a:br>
              <a:rPr lang="ar-EG" sz="7200" b="1" dirty="0"/>
            </a:br>
            <a:r>
              <a:rPr lang="ar-EG" sz="7200" b="1" dirty="0"/>
              <a:t>هَلْ قَلبُكَ الرَّقيق</a:t>
            </a:r>
          </a:p>
          <a:p>
            <a:pPr algn="ctr"/>
            <a:r>
              <a:rPr lang="ar-EG" sz="7200" b="1" dirty="0"/>
              <a:t>قَدْ سالَ بالدُّمــــوعْ</a:t>
            </a:r>
            <a:br>
              <a:rPr lang="ar-EG" sz="7200" b="1" dirty="0"/>
            </a:br>
            <a:r>
              <a:rPr lang="ar-EG" sz="7200" b="1" dirty="0"/>
              <a:t>(حُزْناً عَلى خَطاي</a:t>
            </a:r>
          </a:p>
          <a:p>
            <a:pPr algn="ctr"/>
            <a:r>
              <a:rPr lang="ar-EG" sz="7200" b="1" dirty="0"/>
              <a:t> يا سَيِّدي يَسُـوعْ؟)2</a:t>
            </a:r>
            <a:br>
              <a:rPr lang="ar-EG" sz="7200" b="1" dirty="0"/>
            </a:br>
            <a:br>
              <a:rPr lang="ar-EG" sz="7200" b="1" dirty="0"/>
            </a:br>
            <a:endParaRPr lang="ar-EG" sz="8800" b="1" dirty="0"/>
          </a:p>
        </p:txBody>
      </p:sp>
    </p:spTree>
    <p:extLst>
      <p:ext uri="{BB962C8B-B14F-4D97-AF65-F5344CB8AC3E}">
        <p14:creationId xmlns:p14="http://schemas.microsoft.com/office/powerpoint/2010/main" val="26265158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175796"/>
            <a:ext cx="9982199" cy="101874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600" b="1" dirty="0">
                <a:solidFill>
                  <a:srgbClr val="00582A"/>
                </a:solidFill>
              </a:rPr>
              <a:t>القرار: </a:t>
            </a:r>
          </a:p>
          <a:p>
            <a:pPr algn="ctr"/>
            <a:r>
              <a:rPr lang="ar-EG" sz="8000" b="1" dirty="0" err="1">
                <a:solidFill>
                  <a:srgbClr val="00582A"/>
                </a:solidFill>
              </a:rPr>
              <a:t>يارَبُّ</a:t>
            </a:r>
            <a:r>
              <a:rPr lang="ar-EG" sz="8000" b="1" dirty="0">
                <a:solidFill>
                  <a:srgbClr val="00582A"/>
                </a:solidFill>
              </a:rPr>
              <a:t> إنَّنــي لَكَ   </a:t>
            </a:r>
          </a:p>
          <a:p>
            <a:pPr algn="ctr"/>
            <a:r>
              <a:rPr lang="ar-EG" sz="8000" b="1" dirty="0" err="1">
                <a:solidFill>
                  <a:srgbClr val="00582A"/>
                </a:solidFill>
              </a:rPr>
              <a:t>ياسَيِّـدي</a:t>
            </a:r>
            <a:r>
              <a:rPr lang="ar-EG" sz="8000" b="1" dirty="0">
                <a:solidFill>
                  <a:srgbClr val="00582A"/>
                </a:solidFill>
              </a:rPr>
              <a:t> الإلــه</a:t>
            </a:r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dirty="0">
                <a:solidFill>
                  <a:srgbClr val="00582A"/>
                </a:solidFill>
              </a:rPr>
              <a:t>سَوْفَ أُذيعُ حُبَّكَ   </a:t>
            </a:r>
          </a:p>
          <a:p>
            <a:pPr algn="ctr"/>
            <a:r>
              <a:rPr lang="ar-EG" sz="8000" b="1" dirty="0">
                <a:solidFill>
                  <a:srgbClr val="00582A"/>
                </a:solidFill>
              </a:rPr>
              <a:t>ما دُمْتُ في الحَيَـاة</a:t>
            </a:r>
            <a:br>
              <a:rPr lang="ar-EG" sz="8000" b="1" dirty="0">
                <a:solidFill>
                  <a:srgbClr val="00582A"/>
                </a:solidFill>
              </a:rPr>
            </a:br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dirty="0">
                <a:solidFill>
                  <a:srgbClr val="00582A"/>
                </a:solidFill>
              </a:rPr>
              <a:t> </a:t>
            </a:r>
            <a:br>
              <a:rPr lang="ar-EG" sz="8000" b="1" dirty="0">
                <a:solidFill>
                  <a:srgbClr val="00582A"/>
                </a:solidFill>
              </a:rPr>
            </a:br>
            <a:endParaRPr lang="ar-EG" sz="96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36331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363676"/>
            <a:ext cx="9982199" cy="80945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/>
              <a:t>4-</a:t>
            </a:r>
            <a:br>
              <a:rPr lang="ar-EG" sz="7200" b="1" dirty="0"/>
            </a:br>
            <a:r>
              <a:rPr lang="ar-EG" sz="7200" b="1" dirty="0"/>
              <a:t>غَدَوْتَ لي فِداي</a:t>
            </a:r>
          </a:p>
          <a:p>
            <a:pPr algn="ctr"/>
            <a:r>
              <a:rPr lang="ar-EG" sz="7200" b="1" dirty="0"/>
              <a:t> قَدَاسَتي بِرِّي</a:t>
            </a:r>
            <a:br>
              <a:rPr lang="ar-EG" sz="7200" b="1" dirty="0"/>
            </a:br>
            <a:r>
              <a:rPr lang="ar-EG" sz="7200" b="1" dirty="0"/>
              <a:t>(أعْطَيْتَ لي الحَياة</a:t>
            </a:r>
          </a:p>
          <a:p>
            <a:pPr algn="ctr"/>
            <a:r>
              <a:rPr lang="ar-EG" sz="7200" b="1" dirty="0"/>
              <a:t>  لأبَدِ الدَّهْــــرِ)2 </a:t>
            </a:r>
            <a:br>
              <a:rPr lang="ar-EG" sz="7200" b="1" dirty="0"/>
            </a:br>
            <a:br>
              <a:rPr lang="ar-EG" sz="7200" b="1" dirty="0"/>
            </a:br>
            <a:endParaRPr lang="ar-EG" sz="8800" b="1" dirty="0"/>
          </a:p>
        </p:txBody>
      </p:sp>
    </p:spTree>
    <p:extLst>
      <p:ext uri="{BB962C8B-B14F-4D97-AF65-F5344CB8AC3E}">
        <p14:creationId xmlns:p14="http://schemas.microsoft.com/office/powerpoint/2010/main" val="36521169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175796"/>
            <a:ext cx="9982199" cy="101874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600" b="1" dirty="0">
                <a:solidFill>
                  <a:srgbClr val="00582A"/>
                </a:solidFill>
              </a:rPr>
              <a:t>القرار: </a:t>
            </a:r>
          </a:p>
          <a:p>
            <a:pPr algn="ctr"/>
            <a:r>
              <a:rPr lang="ar-EG" sz="8000" b="1" dirty="0" err="1">
                <a:solidFill>
                  <a:srgbClr val="00582A"/>
                </a:solidFill>
              </a:rPr>
              <a:t>يارَبُّ</a:t>
            </a:r>
            <a:r>
              <a:rPr lang="ar-EG" sz="8000" b="1" dirty="0">
                <a:solidFill>
                  <a:srgbClr val="00582A"/>
                </a:solidFill>
              </a:rPr>
              <a:t> إنَّنــي لَكَ   </a:t>
            </a:r>
          </a:p>
          <a:p>
            <a:pPr algn="ctr"/>
            <a:r>
              <a:rPr lang="ar-EG" sz="8000" b="1" dirty="0" err="1">
                <a:solidFill>
                  <a:srgbClr val="00582A"/>
                </a:solidFill>
              </a:rPr>
              <a:t>ياسَيِّـدي</a:t>
            </a:r>
            <a:r>
              <a:rPr lang="ar-EG" sz="8000" b="1" dirty="0">
                <a:solidFill>
                  <a:srgbClr val="00582A"/>
                </a:solidFill>
              </a:rPr>
              <a:t> الإلــه</a:t>
            </a:r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dirty="0">
                <a:solidFill>
                  <a:srgbClr val="00582A"/>
                </a:solidFill>
              </a:rPr>
              <a:t>سَوْفَ أُذيعُ حُبَّكَ   </a:t>
            </a:r>
          </a:p>
          <a:p>
            <a:pPr algn="ctr"/>
            <a:r>
              <a:rPr lang="ar-EG" sz="8000" b="1" dirty="0">
                <a:solidFill>
                  <a:srgbClr val="00582A"/>
                </a:solidFill>
              </a:rPr>
              <a:t>ما دُمْتُ في الحَيَـاة</a:t>
            </a:r>
            <a:br>
              <a:rPr lang="ar-EG" sz="8000" b="1" dirty="0">
                <a:solidFill>
                  <a:srgbClr val="00582A"/>
                </a:solidFill>
              </a:rPr>
            </a:br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dirty="0">
                <a:solidFill>
                  <a:srgbClr val="00582A"/>
                </a:solidFill>
              </a:rPr>
              <a:t> </a:t>
            </a:r>
            <a:br>
              <a:rPr lang="ar-EG" sz="8000" b="1" dirty="0">
                <a:solidFill>
                  <a:srgbClr val="00582A"/>
                </a:solidFill>
              </a:rPr>
            </a:br>
            <a:endParaRPr lang="ar-EG" sz="96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28077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1747</TotalTime>
  <Words>163</Words>
  <Application>Microsoft Office PowerPoint</Application>
  <PresentationFormat>عرض على الشاشة (4:3)</PresentationFormat>
  <Paragraphs>30</Paragraphs>
  <Slides>10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221</cp:revision>
  <dcterms:created xsi:type="dcterms:W3CDTF">2021-12-07T14:30:00Z</dcterms:created>
  <dcterms:modified xsi:type="dcterms:W3CDTF">2023-12-27T10:00:59Z</dcterms:modified>
</cp:coreProperties>
</file>