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48" y="-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هل دمك الزكي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هَلْ دَمُكَ الزَّكي  </a:t>
            </a:r>
          </a:p>
          <a:p>
            <a:pPr algn="ctr"/>
            <a:r>
              <a:rPr lang="ar-EG" sz="7200" b="1" dirty="0"/>
              <a:t>أُريقَ عَنْ ذَنبي؟</a:t>
            </a:r>
            <a:br>
              <a:rPr lang="ar-EG" sz="7200" b="1" dirty="0"/>
            </a:br>
            <a:r>
              <a:rPr lang="ar-EG" sz="7200" b="1" dirty="0"/>
              <a:t>(وعَنْ خَطِيَّتـــــي </a:t>
            </a:r>
          </a:p>
          <a:p>
            <a:pPr algn="ctr"/>
            <a:r>
              <a:rPr lang="ar-EG" sz="7200" b="1" dirty="0"/>
              <a:t> هَلْ مُتَّ </a:t>
            </a:r>
            <a:r>
              <a:rPr lang="ar-EG" sz="7200" b="1" dirty="0" err="1"/>
              <a:t>يارَبِّــي</a:t>
            </a:r>
            <a:r>
              <a:rPr lang="ar-EG" sz="7200" b="1" dirty="0"/>
              <a:t>؟)</a:t>
            </a:r>
            <a:r>
              <a:rPr lang="ar-EG" sz="6000" b="1" dirty="0"/>
              <a:t>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57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يارَبُّ</a:t>
            </a:r>
            <a:r>
              <a:rPr lang="ar-EG" sz="8000" b="1" dirty="0">
                <a:solidFill>
                  <a:srgbClr val="00582A"/>
                </a:solidFill>
              </a:rPr>
              <a:t> إنَّنــي لَكَ  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ياسَيِّـدي</a:t>
            </a:r>
            <a:r>
              <a:rPr lang="ar-EG" sz="8000" b="1" dirty="0">
                <a:solidFill>
                  <a:srgbClr val="00582A"/>
                </a:solidFill>
              </a:rPr>
              <a:t> الإلــه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سَوْفَ أُذيعُ حُبَّكَ 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دُمْتُ في الحَيَـاة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لأجْلي هَـلْ شَقِيت</a:t>
            </a:r>
          </a:p>
          <a:p>
            <a:pPr algn="ctr"/>
            <a:r>
              <a:rPr lang="ar-EG" sz="7200" b="1" dirty="0"/>
              <a:t>كَيْ أسْعَدَ أنـــــا</a:t>
            </a:r>
            <a:br>
              <a:rPr lang="ar-EG" sz="7200" b="1" dirty="0"/>
            </a:br>
            <a:r>
              <a:rPr lang="ar-EG" sz="7200" b="1" dirty="0"/>
              <a:t>(والمُــــــرَّ قَدْ سُقِيت</a:t>
            </a:r>
          </a:p>
          <a:p>
            <a:pPr algn="ctr"/>
            <a:r>
              <a:rPr lang="ar-EG" sz="7200" b="1" dirty="0"/>
              <a:t>كَيْ أشرَبَ الهَنا؟)2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04901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57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يارَبُّ</a:t>
            </a:r>
            <a:r>
              <a:rPr lang="ar-EG" sz="8000" b="1" dirty="0">
                <a:solidFill>
                  <a:srgbClr val="00582A"/>
                </a:solidFill>
              </a:rPr>
              <a:t> إنَّنــي لَكَ  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ياسَيِّـدي</a:t>
            </a:r>
            <a:r>
              <a:rPr lang="ar-EG" sz="8000" b="1" dirty="0">
                <a:solidFill>
                  <a:srgbClr val="00582A"/>
                </a:solidFill>
              </a:rPr>
              <a:t> الإلــه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سَوْفَ أُذيعُ حُبَّكَ 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دُمْتُ في الحَيَـاة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667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هَلْ قَلبُكَ الرَّقيق</a:t>
            </a:r>
          </a:p>
          <a:p>
            <a:pPr algn="ctr"/>
            <a:r>
              <a:rPr lang="ar-EG" sz="7200" b="1" dirty="0"/>
              <a:t>قَدْ سالَ بالدُّمــــوعْ</a:t>
            </a:r>
            <a:br>
              <a:rPr lang="ar-EG" sz="7200" b="1" dirty="0"/>
            </a:br>
            <a:r>
              <a:rPr lang="ar-EG" sz="7200" b="1" dirty="0"/>
              <a:t>(حُزْناً عَلى خَطاي</a:t>
            </a:r>
          </a:p>
          <a:p>
            <a:pPr algn="ctr"/>
            <a:r>
              <a:rPr lang="ar-EG" sz="7200" b="1" dirty="0"/>
              <a:t> يا سَيِّدي يَسُـوعْ؟)2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62651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57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يارَبُّ</a:t>
            </a:r>
            <a:r>
              <a:rPr lang="ar-EG" sz="8000" b="1" dirty="0">
                <a:solidFill>
                  <a:srgbClr val="00582A"/>
                </a:solidFill>
              </a:rPr>
              <a:t> إنَّنــي لَكَ  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ياسَيِّـدي</a:t>
            </a:r>
            <a:r>
              <a:rPr lang="ar-EG" sz="8000" b="1" dirty="0">
                <a:solidFill>
                  <a:srgbClr val="00582A"/>
                </a:solidFill>
              </a:rPr>
              <a:t> الإلــه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سَوْفَ أُذيعُ حُبَّكَ 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دُمْتُ في الحَيَـاة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3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  <a:br>
              <a:rPr lang="ar-EG" sz="7200" b="1" dirty="0"/>
            </a:br>
            <a:r>
              <a:rPr lang="ar-EG" sz="7200" b="1" dirty="0"/>
              <a:t>غَدَوْتَ لي فِداي</a:t>
            </a:r>
          </a:p>
          <a:p>
            <a:pPr algn="ctr"/>
            <a:r>
              <a:rPr lang="ar-EG" sz="7200" b="1" dirty="0"/>
              <a:t> قَدَاسَتي بِرِّي</a:t>
            </a:r>
            <a:br>
              <a:rPr lang="ar-EG" sz="7200" b="1" dirty="0"/>
            </a:br>
            <a:r>
              <a:rPr lang="ar-EG" sz="7200" b="1" dirty="0"/>
              <a:t>(أعْطَيْتَ لي الحَياة</a:t>
            </a:r>
          </a:p>
          <a:p>
            <a:pPr algn="ctr"/>
            <a:r>
              <a:rPr lang="ar-EG" sz="7200" b="1" dirty="0"/>
              <a:t>  لأبَدِ الدَّهْــــرِ)2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65211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57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يارَبُّ</a:t>
            </a:r>
            <a:r>
              <a:rPr lang="ar-EG" sz="8000" b="1" dirty="0">
                <a:solidFill>
                  <a:srgbClr val="00582A"/>
                </a:solidFill>
              </a:rPr>
              <a:t> إنَّنــي لَكَ   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ياسَيِّـدي</a:t>
            </a:r>
            <a:r>
              <a:rPr lang="ar-EG" sz="8000" b="1" dirty="0">
                <a:solidFill>
                  <a:srgbClr val="00582A"/>
                </a:solidFill>
              </a:rPr>
              <a:t> الإلــه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سَوْفَ أُذيعُ حُبَّكَ 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دُمْتُ في الحَيَـاة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0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163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221</cp:revision>
  <dcterms:created xsi:type="dcterms:W3CDTF">2021-12-07T14:30:00Z</dcterms:created>
  <dcterms:modified xsi:type="dcterms:W3CDTF">2023-12-27T10:00:59Z</dcterms:modified>
</cp:coreProperties>
</file>