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5" r:id="rId4"/>
    <p:sldId id="306" r:id="rId5"/>
    <p:sldId id="307" r:id="rId6"/>
    <p:sldId id="308" r:id="rId7"/>
    <p:sldId id="309" r:id="rId8"/>
    <p:sldId id="3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6" d="100"/>
          <a:sy n="56" d="100"/>
        </p:scale>
        <p:origin x="20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هَل كُنتِ تَعلَمِين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هَل كُنتِ تَعلَمِين أنَّ اِبنَكِ يَسوع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سَيَمشِي فَوْقَ المَاء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آهِ هَل تَعلَمِيــــن أنَّ اِبنَكِ الحَبيب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يُخَلِّصُ الخُطَــــاة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تَعلَمِين أنَّ يَسوعَ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جَاءَ يَمنَحُنا الفِدَاء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أنَّ اِبنَكِ الوَلِيد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يَمنَحُنا الحَيَــــــاة</a:t>
            </a:r>
          </a:p>
        </p:txBody>
      </p:sp>
    </p:spTree>
    <p:extLst>
      <p:ext uri="{BB962C8B-B14F-4D97-AF65-F5344CB8AC3E}">
        <p14:creationId xmlns:p14="http://schemas.microsoft.com/office/powerpoint/2010/main" val="75309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هَل كُنتي تَعلَمِين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أنَّ اِبنَكِ الحَنُون سَيَفتَحُ العُيُون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وَبيَدِهِ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يُهَدِّيءُ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الرِّياح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يَأمُرُها بالسُّكون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583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أوَ تَعلَمِين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أنَّ لَهُ تَسجُد كُلُّ المَلائِكَة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وَإذ تُقَبِّلِيــــــــــهِ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فَذا وَجـــــهُ الإلَه</a:t>
            </a:r>
          </a:p>
        </p:txBody>
      </p:sp>
    </p:spTree>
    <p:extLst>
      <p:ext uri="{BB962C8B-B14F-4D97-AF65-F5344CB8AC3E}">
        <p14:creationId xmlns:p14="http://schemas.microsoft.com/office/powerpoint/2010/main" val="3958582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سَيُبصِرُون سَيَسمَعُون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كَذا يَحيَا الأموَات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بَل وَيَمشُون وَيَنطِقون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دَوْمَاً بالتَّسبيحَات</a:t>
            </a:r>
          </a:p>
        </p:txBody>
      </p:sp>
    </p:spTree>
    <p:extLst>
      <p:ext uri="{BB962C8B-B14F-4D97-AF65-F5344CB8AC3E}">
        <p14:creationId xmlns:p14="http://schemas.microsoft.com/office/powerpoint/2010/main" val="3604878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هَل كُنتِ تُدرِكِين أنَّ اِبنَكِ الوَلِيد</a:t>
            </a:r>
            <a:b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صَانِعُ الوجُـــــــود</a:t>
            </a:r>
            <a:b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هَل تَعلَمِين أنَّ الطِّفلَ الرَّضِيع</a:t>
            </a:r>
            <a:b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مُلكُهُ يَسُـــــــــود</a:t>
            </a:r>
            <a:b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531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هَل تَعلَمِين أنَّ اِبنَكِ الصَّغير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ذَبيحَةُ الفِدَاء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النَّــــائِمُ في حِضنِكِ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هُـــــــــوَ الإلَــــــه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280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112</Words>
  <Application>Microsoft Office PowerPoint</Application>
  <PresentationFormat>عرض على الشاشة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300</cp:revision>
  <dcterms:created xsi:type="dcterms:W3CDTF">2021-12-07T14:30:00Z</dcterms:created>
  <dcterms:modified xsi:type="dcterms:W3CDTF">2023-12-18T11:43:54Z</dcterms:modified>
</cp:coreProperties>
</file>