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5" r:id="rId7"/>
    <p:sldId id="376" r:id="rId8"/>
    <p:sldId id="374" r:id="rId9"/>
    <p:sldId id="377" r:id="rId10"/>
    <p:sldId id="37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5"/>
            <p14:sldId id="376"/>
            <p14:sldId id="374"/>
            <p14:sldId id="377"/>
            <p14:sldId id="37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هو قــــال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هو قال </a:t>
            </a:r>
            <a:r>
              <a:rPr lang="ar-EG" sz="7200" b="1" dirty="0" err="1">
                <a:solidFill>
                  <a:srgbClr val="003300"/>
                </a:solidFill>
              </a:rPr>
              <a:t>ماتخافشي</a:t>
            </a:r>
            <a:r>
              <a:rPr lang="ar-EG" sz="7200" b="1" dirty="0">
                <a:solidFill>
                  <a:srgbClr val="003300"/>
                </a:solidFill>
              </a:rPr>
              <a:t> يا ابني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واللي قال ولا مرة سابني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63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74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(قدام حاجات </a:t>
            </a:r>
            <a:r>
              <a:rPr lang="ar-EG" sz="7200" b="1" dirty="0" err="1"/>
              <a:t>ملهاش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جواب قدام ألم فوق الاحتمال</a:t>
            </a:r>
            <a:br>
              <a:rPr lang="ar-EG" sz="7200" b="1" dirty="0"/>
            </a:br>
            <a:r>
              <a:rPr lang="ar-EG" sz="7200" b="1" dirty="0"/>
              <a:t>قدام إله وكأنه غاب </a:t>
            </a:r>
          </a:p>
          <a:p>
            <a:pPr algn="ctr" rtl="1"/>
            <a:r>
              <a:rPr lang="ar-EG" sz="7200" b="1" dirty="0"/>
              <a:t>وكل سهم شك بسؤال)2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هارد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هاسد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هارد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هاسد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هو قال </a:t>
            </a:r>
            <a:r>
              <a:rPr lang="ar-EG" sz="7200" b="1" dirty="0" err="1">
                <a:solidFill>
                  <a:srgbClr val="003300"/>
                </a:solidFill>
              </a:rPr>
              <a:t>ماتخافشي</a:t>
            </a:r>
            <a:r>
              <a:rPr lang="ar-EG" sz="7200" b="1" dirty="0">
                <a:solidFill>
                  <a:srgbClr val="003300"/>
                </a:solidFill>
              </a:rPr>
              <a:t> يا ابني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واللي قال ولا مرة سابني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(قدام زمن </a:t>
            </a:r>
            <a:r>
              <a:rPr lang="ar-EG" sz="7200" b="1" dirty="0" err="1"/>
              <a:t>مافيهوش</a:t>
            </a:r>
            <a:r>
              <a:rPr lang="ar-EG" sz="7200" b="1" dirty="0"/>
              <a:t> صحاب </a:t>
            </a:r>
          </a:p>
          <a:p>
            <a:pPr algn="ctr" rtl="1"/>
            <a:r>
              <a:rPr lang="ar-EG" sz="7200" b="1" dirty="0"/>
              <a:t>قدام سنين مرة </a:t>
            </a:r>
            <a:r>
              <a:rPr lang="ar-EG" sz="7200" b="1" dirty="0" err="1"/>
              <a:t>وتؤال</a:t>
            </a:r>
            <a:br>
              <a:rPr lang="ar-EG" sz="7200" b="1" dirty="0"/>
            </a:br>
            <a:r>
              <a:rPr lang="ar-EG" sz="7200" b="1" dirty="0"/>
              <a:t>قدام بشر </a:t>
            </a:r>
            <a:r>
              <a:rPr lang="ar-EG" sz="7200" b="1" dirty="0" err="1"/>
              <a:t>زي</a:t>
            </a:r>
            <a:r>
              <a:rPr lang="ar-EG" sz="7200" b="1" dirty="0"/>
              <a:t> الذئاب </a:t>
            </a:r>
          </a:p>
          <a:p>
            <a:pPr algn="ctr" rtl="1"/>
            <a:r>
              <a:rPr lang="ar-EG" sz="7200" b="1" dirty="0"/>
              <a:t>قدام عدالة ميزانها مال)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هارد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هاسد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هارد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هاسد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47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هو قال </a:t>
            </a:r>
            <a:r>
              <a:rPr lang="ar-EG" sz="7200" b="1" dirty="0" err="1">
                <a:solidFill>
                  <a:srgbClr val="003300"/>
                </a:solidFill>
              </a:rPr>
              <a:t>ماتخافشي</a:t>
            </a:r>
            <a:r>
              <a:rPr lang="ar-EG" sz="7200" b="1" dirty="0">
                <a:solidFill>
                  <a:srgbClr val="003300"/>
                </a:solidFill>
              </a:rPr>
              <a:t> يا ابني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(هو قال..هو قال)2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واللي قال ولا مرة سابني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7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(قدام جسد همه التراب </a:t>
            </a:r>
          </a:p>
          <a:p>
            <a:pPr algn="ctr" rtl="1"/>
            <a:r>
              <a:rPr lang="ar-EG" sz="7200" b="1" dirty="0"/>
              <a:t>والذات وكل شهوة بقتال</a:t>
            </a:r>
            <a:br>
              <a:rPr lang="ar-EG" sz="7200" b="1" dirty="0"/>
            </a:br>
            <a:r>
              <a:rPr lang="ar-EG" sz="7200" b="1" dirty="0"/>
              <a:t>والحية رامية من الكتاب </a:t>
            </a:r>
          </a:p>
          <a:p>
            <a:pPr algn="ctr" rtl="1"/>
            <a:r>
              <a:rPr lang="ar-EG" sz="7200" b="1" dirty="0" err="1"/>
              <a:t>أنصاص</a:t>
            </a:r>
            <a:r>
              <a:rPr lang="ar-EG" sz="7200" b="1" dirty="0"/>
              <a:t> </a:t>
            </a:r>
            <a:r>
              <a:rPr lang="ar-EG" sz="7200" b="1" dirty="0" err="1"/>
              <a:t>أيات</a:t>
            </a:r>
            <a:r>
              <a:rPr lang="ar-EG" sz="7200" b="1" dirty="0"/>
              <a:t> شبكة ضلال)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هارد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هاسد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هارد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وبإيه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هاسد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وإيه سند غير هو قال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606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</TotalTime>
  <Words>226</Words>
  <Application>Microsoft Office PowerPoint</Application>
  <PresentationFormat>عرض على الشاشة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2023-12-24T13:01:13Z</dcterms:modified>
</cp:coreProperties>
</file>