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0" r:id="rId3"/>
    <p:sldId id="323" r:id="rId4"/>
    <p:sldId id="324" r:id="rId5"/>
    <p:sldId id="325" r:id="rId6"/>
    <p:sldId id="326" r:id="rId7"/>
    <p:sldId id="327" r:id="rId8"/>
    <p:sldId id="32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SA" sz="6000" b="1" dirty="0"/>
              <a:t>و</a:t>
            </a:r>
            <a:r>
              <a:rPr lang="ar-EG" sz="6000" b="1" dirty="0"/>
              <a:t>َ</a:t>
            </a:r>
            <a:r>
              <a:rPr lang="ar-SA" sz="6000" b="1" dirty="0"/>
              <a:t>اق</a:t>
            </a:r>
            <a:r>
              <a:rPr lang="ar-EG" sz="6000" b="1" dirty="0"/>
              <a:t>ِ</a:t>
            </a:r>
            <a:r>
              <a:rPr lang="ar-SA" sz="6000" b="1" dirty="0"/>
              <a:t>ع ت</a:t>
            </a:r>
            <a:r>
              <a:rPr lang="ar-EG" sz="6000" b="1" dirty="0"/>
              <a:t>َ</a:t>
            </a:r>
            <a:r>
              <a:rPr lang="ar-SA" sz="6000" b="1" dirty="0"/>
              <a:t>ان</a:t>
            </a:r>
            <a:r>
              <a:rPr lang="ar-EG" sz="6000" b="1" dirty="0"/>
              <a:t>ـ</a:t>
            </a:r>
            <a:r>
              <a:rPr lang="ar-SA" sz="6000" b="1" dirty="0"/>
              <a:t>ي</a:t>
            </a:r>
            <a:br>
              <a:rPr lang="ar-SA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1-</a:t>
            </a:r>
            <a:r>
              <a:rPr lang="ar-EG" altLang="ar-EG" sz="1050" b="1" dirty="0"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دت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يني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اق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 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عدت تخ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 قلبي في ح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َّة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عدت هات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 بالأغان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عدت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ه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 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فسي 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SA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teddini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tkhalli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hatema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hatfarrah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nafsi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promised to give me a new beginning and to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place my heart in another place. You promised to fill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my day with songs and to make me rejoice again.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4800" b="1" dirty="0"/>
              <a:t>و</a:t>
            </a:r>
            <a:r>
              <a:rPr lang="ar-EG" sz="4800" b="1" dirty="0"/>
              <a:t>أ</a:t>
            </a:r>
            <a:r>
              <a:rPr lang="ar-SA" sz="4800" b="1" dirty="0" err="1"/>
              <a:t>نا</a:t>
            </a:r>
            <a:r>
              <a:rPr lang="ar-SA" sz="4800" b="1" dirty="0"/>
              <a:t> م</a:t>
            </a:r>
            <a:r>
              <a:rPr lang="ar-EG" sz="4800" b="1" dirty="0"/>
              <a:t>ِ</a:t>
            </a:r>
            <a:r>
              <a:rPr lang="ar-SA" sz="4800" b="1" dirty="0"/>
              <a:t>ست</a:t>
            </a:r>
            <a:r>
              <a:rPr lang="ar-EG" sz="4800" b="1" dirty="0"/>
              <a:t>َ</a:t>
            </a:r>
            <a:r>
              <a:rPr lang="ar-SA" sz="4800" b="1" dirty="0"/>
              <a:t>ن</a:t>
            </a:r>
            <a:r>
              <a:rPr lang="ar-EG" sz="4800" b="1" dirty="0"/>
              <a:t>ِّ</a:t>
            </a:r>
            <a:r>
              <a:rPr lang="ar-SA" sz="4800" b="1" dirty="0" err="1"/>
              <a:t>يك</a:t>
            </a:r>
            <a:r>
              <a:rPr lang="ar-SA" sz="4800" b="1" dirty="0"/>
              <a:t> ر</a:t>
            </a:r>
            <a:r>
              <a:rPr lang="ar-EG" sz="4800" b="1" dirty="0"/>
              <a:t>َ</a:t>
            </a:r>
            <a:r>
              <a:rPr lang="ar-SA" sz="4800" b="1" dirty="0"/>
              <a:t>غم الظ</a:t>
            </a:r>
            <a:r>
              <a:rPr lang="ar-EG" sz="4800" b="1" dirty="0"/>
              <a:t>ُّ</a:t>
            </a:r>
            <a:r>
              <a:rPr lang="ar-SA" sz="4800" b="1" dirty="0"/>
              <a:t>روف ر</a:t>
            </a:r>
            <a:r>
              <a:rPr lang="ar-EG" sz="4800" b="1" dirty="0"/>
              <a:t>َ</a:t>
            </a:r>
            <a:r>
              <a:rPr lang="ar-SA" sz="4800" b="1" dirty="0"/>
              <a:t>غم الل</a:t>
            </a:r>
            <a:r>
              <a:rPr lang="ar-EG" sz="4800" b="1" dirty="0"/>
              <a:t>َّ</a:t>
            </a:r>
            <a:r>
              <a:rPr lang="ar-SA" sz="4800" b="1" dirty="0"/>
              <a:t>ي</a:t>
            </a:r>
            <a:r>
              <a:rPr lang="ar-EG" sz="4800" b="1" dirty="0"/>
              <a:t>َ</a:t>
            </a:r>
            <a:r>
              <a:rPr lang="ar-SA" sz="4800" b="1" dirty="0"/>
              <a:t>الي</a:t>
            </a:r>
            <a:br>
              <a:rPr lang="ar-SA" sz="4800" b="1" dirty="0"/>
            </a:br>
            <a:r>
              <a:rPr lang="ar-EG" sz="4800" b="1" dirty="0"/>
              <a:t>أ</a:t>
            </a:r>
            <a:r>
              <a:rPr lang="ar-SA" sz="4800" b="1" dirty="0" err="1"/>
              <a:t>نا</a:t>
            </a:r>
            <a:r>
              <a:rPr lang="ar-SA" sz="4800" b="1" dirty="0"/>
              <a:t> م</a:t>
            </a:r>
            <a:r>
              <a:rPr lang="ar-EG" sz="4800" b="1" dirty="0"/>
              <a:t>ِ</a:t>
            </a:r>
            <a:r>
              <a:rPr lang="ar-SA" sz="4800" b="1" dirty="0"/>
              <a:t>ست</a:t>
            </a:r>
            <a:r>
              <a:rPr lang="ar-EG" sz="4800" b="1" dirty="0"/>
              <a:t>َ</a:t>
            </a:r>
            <a:r>
              <a:rPr lang="ar-SA" sz="4800" b="1" dirty="0"/>
              <a:t>ن</a:t>
            </a:r>
            <a:r>
              <a:rPr lang="ar-EG" sz="4800" b="1" dirty="0"/>
              <a:t>ِّ</a:t>
            </a:r>
            <a:r>
              <a:rPr lang="ar-SA" sz="4800" b="1" dirty="0" err="1"/>
              <a:t>يك</a:t>
            </a:r>
            <a:r>
              <a:rPr lang="ar-SA" sz="4800" b="1" dirty="0"/>
              <a:t> ر</a:t>
            </a:r>
            <a:r>
              <a:rPr lang="ar-EG" sz="4800" b="1" dirty="0"/>
              <a:t>َ</a:t>
            </a:r>
            <a:r>
              <a:rPr lang="ar-SA" sz="4800" b="1" dirty="0"/>
              <a:t>غم الظ</a:t>
            </a:r>
            <a:r>
              <a:rPr lang="ar-EG" sz="4800" b="1" dirty="0"/>
              <a:t>ُّ</a:t>
            </a:r>
            <a:r>
              <a:rPr lang="ar-SA" sz="4800" b="1" dirty="0"/>
              <a:t>روف ر</a:t>
            </a:r>
            <a:r>
              <a:rPr lang="ar-EG" sz="4800" b="1" dirty="0"/>
              <a:t>َ</a:t>
            </a:r>
            <a:r>
              <a:rPr lang="ar-SA" sz="4800" b="1" dirty="0"/>
              <a:t>غم الل</a:t>
            </a:r>
            <a:r>
              <a:rPr lang="ar-EG" sz="4800" b="1" dirty="0"/>
              <a:t>َّ</a:t>
            </a:r>
            <a:r>
              <a:rPr lang="ar-SA" sz="4800" b="1" dirty="0"/>
              <a:t>ي</a:t>
            </a:r>
            <a:r>
              <a:rPr lang="ar-EG" sz="4800" b="1" dirty="0"/>
              <a:t>َ</a:t>
            </a:r>
            <a:r>
              <a:rPr lang="ar-SA" sz="4800" b="1" dirty="0"/>
              <a:t>الي</a:t>
            </a:r>
            <a:endParaRPr lang="en-US" sz="4800" b="1" dirty="0"/>
          </a:p>
          <a:p>
            <a:pPr rtl="1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wana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mestanneek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raghm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elzzorof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raghm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ellayali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  <a:br>
              <a:rPr lang="en-US" sz="1050" b="1" dirty="0"/>
            </a:br>
            <a:br>
              <a:rPr lang="en-US" sz="1050" b="1" dirty="0"/>
            </a:br>
            <a:r>
              <a:rPr lang="en-US" sz="3200" b="1" dirty="0"/>
              <a:t>I am waiting for You in spite of all dark situations.</a:t>
            </a:r>
            <a:endParaRPr kumimoji="0" lang="ar-EG" sz="9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60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2-</a:t>
            </a:r>
            <a:r>
              <a:rPr lang="ar-EG" altLang="ar-EG" sz="1050" b="1" dirty="0">
                <a:cs typeface="+mn-cs"/>
              </a:rPr>
              <a:t> </a:t>
            </a:r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الن</a:t>
            </a:r>
            <a:r>
              <a:rPr lang="ar-EG" sz="4400" b="1" dirty="0">
                <a:cs typeface="+mn-cs"/>
              </a:rPr>
              <a:t>َّ</a:t>
            </a:r>
            <a:r>
              <a:rPr lang="ar-SA" sz="4400" b="1" dirty="0">
                <a:cs typeface="+mn-cs"/>
              </a:rPr>
              <a:t>اس ق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الولي </a:t>
            </a:r>
            <a:r>
              <a:rPr lang="ar-EG" sz="4400" b="1" dirty="0" err="1">
                <a:cs typeface="+mn-cs"/>
              </a:rPr>
              <a:t>إزَّ</a:t>
            </a:r>
            <a:r>
              <a:rPr lang="ar-SA" sz="4400" b="1" dirty="0">
                <a:cs typeface="+mn-cs"/>
              </a:rPr>
              <a:t>اي ه</a:t>
            </a:r>
            <a:r>
              <a:rPr lang="ar-EG" sz="4400" b="1" dirty="0">
                <a:cs typeface="+mn-cs"/>
              </a:rPr>
              <a:t>ا</a:t>
            </a:r>
            <a:r>
              <a:rPr lang="ar-SA" sz="4400" b="1" dirty="0">
                <a:cs typeface="+mn-cs"/>
              </a:rPr>
              <a:t>تص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َّ</a:t>
            </a:r>
            <a:r>
              <a:rPr lang="ar-SA" sz="4400" b="1" dirty="0">
                <a:cs typeface="+mn-cs"/>
              </a:rPr>
              <a:t>ق و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اق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ع ت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اني</a:t>
            </a:r>
            <a:br>
              <a:rPr lang="ar-SA" sz="4400" b="1" dirty="0">
                <a:cs typeface="+mn-cs"/>
              </a:rPr>
            </a:br>
            <a:r>
              <a:rPr lang="ar-SA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مك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 ي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حص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ل ي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مك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 </a:t>
            </a:r>
            <a:r>
              <a:rPr lang="ar-SA" sz="4400" b="1" dirty="0" err="1">
                <a:cs typeface="+mn-cs"/>
              </a:rPr>
              <a:t>لأ</a:t>
            </a:r>
            <a:r>
              <a:rPr lang="ar-SA" sz="4400" b="1" dirty="0">
                <a:cs typeface="+mn-cs"/>
              </a:rPr>
              <a:t> يمك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 ت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ع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ان</a:t>
            </a:r>
            <a:r>
              <a:rPr lang="ar-EG" sz="4400" b="1" dirty="0">
                <a:cs typeface="+mn-cs"/>
              </a:rPr>
              <a:t>ــــــــ</a:t>
            </a:r>
            <a:r>
              <a:rPr lang="ar-SA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)</a:t>
            </a:r>
            <a:r>
              <a:rPr lang="ar-EG" sz="3600" b="1" dirty="0">
                <a:cs typeface="+mn-cs"/>
              </a:rPr>
              <a:t>2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ل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ك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</a:t>
            </a:r>
            <a:r>
              <a:rPr lang="ar-EG" sz="4400" b="1" dirty="0">
                <a:cs typeface="+mn-cs"/>
              </a:rPr>
              <a:t>ِّ</a:t>
            </a:r>
            <a:r>
              <a:rPr lang="ar-SA" sz="4400" b="1" dirty="0">
                <a:cs typeface="+mn-cs"/>
              </a:rPr>
              <a:t>ي س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ام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ع ص</a:t>
            </a:r>
            <a:r>
              <a:rPr lang="ar-EG" sz="4400" b="1" dirty="0">
                <a:cs typeface="+mn-cs"/>
              </a:rPr>
              <a:t>ُ</a:t>
            </a:r>
            <a:r>
              <a:rPr lang="ar-SA" sz="4400" b="1" dirty="0" err="1">
                <a:cs typeface="+mn-cs"/>
              </a:rPr>
              <a:t>وت</a:t>
            </a:r>
            <a:r>
              <a:rPr lang="ar-SA" sz="4400" b="1" dirty="0">
                <a:cs typeface="+mn-cs"/>
              </a:rPr>
              <a:t> في قلبي م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ال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 ك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اني</a:t>
            </a:r>
            <a:br>
              <a:rPr lang="ar-SA" sz="4400" b="1" dirty="0">
                <a:cs typeface="+mn-cs"/>
              </a:rPr>
            </a:br>
            <a:r>
              <a:rPr lang="ar-SA" sz="4400" b="1" dirty="0">
                <a:cs typeface="+mn-cs"/>
              </a:rPr>
              <a:t>ص</a:t>
            </a:r>
            <a:r>
              <a:rPr lang="ar-EG" sz="4400" b="1" dirty="0">
                <a:cs typeface="+mn-cs"/>
              </a:rPr>
              <a:t>ُ</a:t>
            </a:r>
            <a:r>
              <a:rPr lang="ar-SA" sz="4400" b="1" dirty="0" err="1">
                <a:cs typeface="+mn-cs"/>
              </a:rPr>
              <a:t>وت</a:t>
            </a:r>
            <a:r>
              <a:rPr lang="ar-SA" sz="4400" b="1" dirty="0">
                <a:cs typeface="+mn-cs"/>
              </a:rPr>
              <a:t> و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اض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ح </a:t>
            </a:r>
            <a:r>
              <a:rPr lang="ar-EG" sz="4400" b="1" dirty="0">
                <a:cs typeface="+mn-cs"/>
              </a:rPr>
              <a:t>أ</a:t>
            </a:r>
            <a:r>
              <a:rPr lang="ar-SA" sz="4400" b="1" dirty="0">
                <a:cs typeface="+mn-cs"/>
              </a:rPr>
              <a:t>قو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ى م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 </a:t>
            </a:r>
            <a:r>
              <a:rPr lang="ar-EG" sz="4400" b="1" dirty="0">
                <a:cs typeface="+mn-cs"/>
              </a:rPr>
              <a:t>أ</a:t>
            </a:r>
            <a:r>
              <a:rPr lang="ar-SA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ِّ</a:t>
            </a:r>
            <a:r>
              <a:rPr lang="ar-SA" sz="4400" b="1" dirty="0">
                <a:cs typeface="+mn-cs"/>
              </a:rPr>
              <a:t> و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اق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ع ت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اني</a:t>
            </a:r>
            <a:r>
              <a:rPr lang="ar-EG" sz="4400" b="1" dirty="0">
                <a:cs typeface="+mn-cs"/>
              </a:rPr>
              <a:t>)</a:t>
            </a:r>
            <a:r>
              <a:rPr lang="ar-EG" sz="3600" b="1" dirty="0">
                <a:cs typeface="+mn-cs"/>
              </a:rPr>
              <a:t>2</a:t>
            </a:r>
            <a:endParaRPr lang="ar-EG" sz="1600" b="1" dirty="0">
              <a:cs typeface="+mn-cs"/>
            </a:endParaRPr>
          </a:p>
          <a:p>
            <a:pPr rtl="1"/>
            <a:br>
              <a:rPr lang="ar-SA" sz="12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ennas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aloli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ezzay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hatSaddaa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waqea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tani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yemken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yehSal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yemken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yemken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teaani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lakenni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samea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Sot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kayani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Sot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waDeh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aqwa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men aye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waqea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100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People wonder if I believe in a new prospect that</a:t>
            </a:r>
          </a:p>
          <a:p>
            <a:pPr rtl="1"/>
            <a:r>
              <a:rPr lang="en-US" sz="2800" b="1" dirty="0">
                <a:cs typeface="+mn-cs"/>
              </a:rPr>
              <a:t> might happen or not and might hurt. But I hear a  </a:t>
            </a:r>
          </a:p>
          <a:p>
            <a:pPr rtl="1"/>
            <a:r>
              <a:rPr lang="en-US" sz="2800" b="1" dirty="0">
                <a:cs typeface="+mn-cs"/>
              </a:rPr>
              <a:t>sound in my heart stronger than all other sounds.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98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4800" b="1" dirty="0"/>
              <a:t>ه</a:t>
            </a:r>
            <a:r>
              <a:rPr lang="ar-EG" sz="4800" b="1" dirty="0"/>
              <a:t>ُ</a:t>
            </a:r>
            <a:r>
              <a:rPr lang="ar-SA" sz="4800" b="1" dirty="0"/>
              <a:t>و</a:t>
            </a:r>
            <a:r>
              <a:rPr lang="ar-EG" sz="4800" b="1" dirty="0"/>
              <a:t>َ</a:t>
            </a:r>
            <a:r>
              <a:rPr lang="ar-SA" sz="4800" b="1" dirty="0"/>
              <a:t> اللي بيدع</a:t>
            </a:r>
            <a:r>
              <a:rPr lang="ar-EG" sz="4800" b="1" dirty="0"/>
              <a:t>ِ</a:t>
            </a:r>
            <a:r>
              <a:rPr lang="ar-SA" sz="4800" b="1" dirty="0"/>
              <a:t>ي الغ</a:t>
            </a:r>
            <a:r>
              <a:rPr lang="ar-EG" sz="4800" b="1" dirty="0"/>
              <a:t>ِ</a:t>
            </a:r>
            <a:r>
              <a:rPr lang="ar-SA" sz="4800" b="1" dirty="0"/>
              <a:t>ير م</a:t>
            </a:r>
            <a:r>
              <a:rPr lang="ar-EG" sz="4800" b="1" dirty="0"/>
              <a:t>َ</a:t>
            </a:r>
            <a:r>
              <a:rPr lang="ar-SA" sz="4800" b="1" dirty="0" err="1"/>
              <a:t>وج</a:t>
            </a:r>
            <a:r>
              <a:rPr lang="ar-EG" sz="4800" b="1" dirty="0"/>
              <a:t>ُ</a:t>
            </a:r>
            <a:r>
              <a:rPr lang="ar-SA" sz="4800" b="1" dirty="0"/>
              <a:t>ود وك</a:t>
            </a:r>
            <a:r>
              <a:rPr lang="ar-EG" sz="4800" b="1" dirty="0"/>
              <a:t>َ</a:t>
            </a:r>
            <a:r>
              <a:rPr lang="ar-SA" sz="4800" b="1" dirty="0"/>
              <a:t>أ</a:t>
            </a:r>
            <a:r>
              <a:rPr lang="ar-EG" sz="4800" b="1" dirty="0"/>
              <a:t>نُّه</a:t>
            </a:r>
            <a:r>
              <a:rPr lang="ar-SA" sz="4800" b="1" dirty="0"/>
              <a:t> </a:t>
            </a:r>
            <a:r>
              <a:rPr lang="ar-EG" sz="4800" b="1" dirty="0"/>
              <a:t>أ</a:t>
            </a:r>
            <a:r>
              <a:rPr lang="ar-SA" sz="4800" b="1" dirty="0"/>
              <a:t>م</a:t>
            </a:r>
            <a:r>
              <a:rPr lang="ar-EG" sz="4800" b="1" dirty="0"/>
              <a:t>َ</a:t>
            </a:r>
            <a:r>
              <a:rPr lang="ar-SA" sz="4800" b="1" dirty="0"/>
              <a:t>ام</a:t>
            </a:r>
            <a:r>
              <a:rPr lang="ar-EG" sz="4800" b="1" dirty="0"/>
              <a:t>ِ</a:t>
            </a:r>
            <a:r>
              <a:rPr lang="ar-SA" sz="4800" b="1" dirty="0"/>
              <a:t>ي</a:t>
            </a:r>
            <a:br>
              <a:rPr lang="ar-SA" sz="4800" b="1" dirty="0"/>
            </a:br>
            <a:r>
              <a:rPr lang="ar-SA" sz="4800" b="1" dirty="0"/>
              <a:t>هو</a:t>
            </a:r>
            <a:r>
              <a:rPr lang="ar-EG" sz="4800" b="1" dirty="0"/>
              <a:t>َ</a:t>
            </a:r>
            <a:r>
              <a:rPr lang="ar-SA" sz="4800" b="1" dirty="0"/>
              <a:t> اللي بيدع</a:t>
            </a:r>
            <a:r>
              <a:rPr lang="ar-EG" sz="4800" b="1" dirty="0"/>
              <a:t>ِ</a:t>
            </a:r>
            <a:r>
              <a:rPr lang="ar-SA" sz="4800" b="1" dirty="0"/>
              <a:t>ي الغ</a:t>
            </a:r>
            <a:r>
              <a:rPr lang="ar-EG" sz="4800" b="1" dirty="0"/>
              <a:t>ِ</a:t>
            </a:r>
            <a:r>
              <a:rPr lang="ar-SA" sz="4800" b="1" dirty="0"/>
              <a:t>ير م</a:t>
            </a:r>
            <a:r>
              <a:rPr lang="ar-EG" sz="4800" b="1" dirty="0"/>
              <a:t>َ</a:t>
            </a:r>
            <a:r>
              <a:rPr lang="ar-SA" sz="4800" b="1" dirty="0" err="1"/>
              <a:t>وج</a:t>
            </a:r>
            <a:r>
              <a:rPr lang="ar-EG" sz="4800" b="1" dirty="0"/>
              <a:t>ُ</a:t>
            </a:r>
            <a:r>
              <a:rPr lang="ar-SA" sz="4800" b="1" dirty="0"/>
              <a:t>ود وك</a:t>
            </a:r>
            <a:r>
              <a:rPr lang="ar-EG" sz="4800" b="1" dirty="0"/>
              <a:t>َ</a:t>
            </a:r>
            <a:r>
              <a:rPr lang="ar-SA" sz="4800" b="1" dirty="0"/>
              <a:t>أن</a:t>
            </a:r>
            <a:r>
              <a:rPr lang="ar-EG" sz="4800" b="1" dirty="0"/>
              <a:t>ُّه</a:t>
            </a:r>
            <a:r>
              <a:rPr lang="ar-SA" sz="4800" b="1" dirty="0"/>
              <a:t> </a:t>
            </a:r>
            <a:r>
              <a:rPr lang="ar-EG" sz="4800" b="1" dirty="0"/>
              <a:t>أ</a:t>
            </a:r>
            <a:r>
              <a:rPr lang="ar-SA" sz="4800" b="1" dirty="0"/>
              <a:t>م</a:t>
            </a:r>
            <a:r>
              <a:rPr lang="ar-EG" sz="4800" b="1" dirty="0"/>
              <a:t>َ</a:t>
            </a:r>
            <a:r>
              <a:rPr lang="ar-SA" sz="4800" b="1" dirty="0"/>
              <a:t>ام</a:t>
            </a:r>
            <a:r>
              <a:rPr lang="ar-EG" sz="4800" b="1" dirty="0"/>
              <a:t>ِ</a:t>
            </a:r>
            <a:r>
              <a:rPr lang="ar-SA" sz="4800" b="1" dirty="0"/>
              <a:t>ي</a:t>
            </a:r>
            <a:br>
              <a:rPr lang="ar-EG" sz="4800" b="1" dirty="0"/>
            </a:b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hoalli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byedai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elgher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mawjood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weka</a:t>
            </a:r>
            <a:r>
              <a:rPr lang="en-US" sz="3200" b="1" dirty="0">
                <a:solidFill>
                  <a:srgbClr val="FF0000"/>
                </a:solidFill>
              </a:rPr>
              <a:t> anno </a:t>
            </a:r>
            <a:r>
              <a:rPr lang="en-US" sz="3200" b="1" dirty="0" err="1">
                <a:solidFill>
                  <a:srgbClr val="FF0000"/>
                </a:solidFill>
              </a:rPr>
              <a:t>amami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3600" b="1" dirty="0"/>
              <a:t>He calls what does not exist as if it is here.</a:t>
            </a:r>
            <a:endParaRPr kumimoji="0" lang="ar-EG" sz="9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12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sz="4000" b="1" dirty="0">
                <a:cs typeface="+mn-cs"/>
              </a:rPr>
              <a:t>3</a:t>
            </a:r>
            <a:r>
              <a:rPr lang="ar-EG" altLang="ar-EG" sz="4000" b="1" dirty="0">
                <a:cs typeface="+mn-cs"/>
              </a:rPr>
              <a:t>-</a:t>
            </a:r>
            <a:r>
              <a:rPr lang="ar-EG" altLang="ar-EG" sz="1050" b="1" dirty="0">
                <a:cs typeface="+mn-cs"/>
              </a:rPr>
              <a:t> </a:t>
            </a:r>
            <a:r>
              <a:rPr lang="ar-EG" sz="4400" b="1" dirty="0">
                <a:cs typeface="+mn-cs"/>
              </a:rPr>
              <a:t>(أ</a:t>
            </a:r>
            <a:r>
              <a:rPr lang="ar-SA" sz="4400" b="1" dirty="0" err="1">
                <a:cs typeface="+mn-cs"/>
              </a:rPr>
              <a:t>نا</a:t>
            </a:r>
            <a:r>
              <a:rPr lang="ar-SA" sz="4400" b="1" dirty="0">
                <a:cs typeface="+mn-cs"/>
              </a:rPr>
              <a:t> </a:t>
            </a:r>
            <a:r>
              <a:rPr lang="ar-SA" sz="4400" b="1" dirty="0" err="1">
                <a:cs typeface="+mn-cs"/>
              </a:rPr>
              <a:t>هاهز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م ض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عفي </a:t>
            </a:r>
            <a:r>
              <a:rPr lang="ar-SA" sz="4400" b="1" dirty="0" err="1">
                <a:cs typeface="+mn-cs"/>
              </a:rPr>
              <a:t>وم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ر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ض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 </a:t>
            </a:r>
            <a:r>
              <a:rPr lang="ar-SA" sz="4400" b="1" dirty="0" err="1">
                <a:cs typeface="+mn-cs"/>
              </a:rPr>
              <a:t>وخ</a:t>
            </a:r>
            <a:r>
              <a:rPr lang="ar-EG" sz="4400" b="1" dirty="0">
                <a:cs typeface="+mn-cs"/>
              </a:rPr>
              <a:t>ُ</a:t>
            </a:r>
            <a:r>
              <a:rPr lang="ar-SA" sz="4400" b="1" dirty="0">
                <a:cs typeface="+mn-cs"/>
              </a:rPr>
              <a:t>وف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 بإيماني</a:t>
            </a:r>
            <a:br>
              <a:rPr lang="ar-SA" sz="4400" b="1" dirty="0">
                <a:cs typeface="+mn-cs"/>
              </a:rPr>
            </a:br>
            <a:r>
              <a:rPr lang="ar-SA" sz="4400" b="1" dirty="0">
                <a:cs typeface="+mn-cs"/>
              </a:rPr>
              <a:t>وه</a:t>
            </a:r>
            <a:r>
              <a:rPr lang="ar-EG" sz="4400" b="1" dirty="0">
                <a:cs typeface="+mn-cs"/>
              </a:rPr>
              <a:t>َا</a:t>
            </a:r>
            <a:r>
              <a:rPr lang="ar-SA" sz="4400" b="1" dirty="0">
                <a:cs typeface="+mn-cs"/>
              </a:rPr>
              <a:t>ص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َّ</a:t>
            </a:r>
            <a:r>
              <a:rPr lang="ar-SA" sz="4400" b="1" dirty="0">
                <a:cs typeface="+mn-cs"/>
              </a:rPr>
              <a:t>ق في الم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جد اللي جاي ومش ه</a:t>
            </a:r>
            <a:r>
              <a:rPr lang="ar-EG" sz="4400" b="1" dirty="0">
                <a:cs typeface="+mn-cs"/>
              </a:rPr>
              <a:t>َا</a:t>
            </a:r>
            <a:r>
              <a:rPr lang="ar-SA" sz="4400" b="1" dirty="0">
                <a:cs typeface="+mn-cs"/>
              </a:rPr>
              <a:t>داري</a:t>
            </a:r>
            <a:r>
              <a:rPr lang="ar-EG" sz="4400" b="1" dirty="0">
                <a:cs typeface="+mn-cs"/>
              </a:rPr>
              <a:t>)</a:t>
            </a:r>
            <a:r>
              <a:rPr lang="ar-EG" sz="3600" b="1" dirty="0">
                <a:cs typeface="+mn-cs"/>
              </a:rPr>
              <a:t>2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ه</a:t>
            </a:r>
            <a:r>
              <a:rPr lang="ar-EG" sz="4400" b="1" dirty="0">
                <a:cs typeface="+mn-cs"/>
              </a:rPr>
              <a:t>َا</a:t>
            </a:r>
            <a:r>
              <a:rPr lang="ar-SA" sz="4400" b="1" dirty="0">
                <a:cs typeface="+mn-cs"/>
              </a:rPr>
              <a:t>شه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د ع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ن</a:t>
            </a:r>
            <a:r>
              <a:rPr lang="ar-EG" sz="4400" b="1" dirty="0">
                <a:cs typeface="+mn-cs"/>
              </a:rPr>
              <a:t>ُّه</a:t>
            </a:r>
            <a:r>
              <a:rPr lang="ar-SA" sz="4400" b="1" dirty="0">
                <a:cs typeface="+mn-cs"/>
              </a:rPr>
              <a:t> و</a:t>
            </a:r>
            <a:r>
              <a:rPr lang="ar-EG" sz="4400" b="1" dirty="0">
                <a:cs typeface="+mn-cs"/>
              </a:rPr>
              <a:t>أ</a:t>
            </a:r>
            <a:r>
              <a:rPr lang="ar-SA" sz="4400" b="1" dirty="0">
                <a:cs typeface="+mn-cs"/>
              </a:rPr>
              <a:t>هت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ف لا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سم</a:t>
            </a:r>
            <a:r>
              <a:rPr lang="ar-EG" sz="4400" b="1" dirty="0">
                <a:cs typeface="+mn-cs"/>
              </a:rPr>
              <a:t>ُـــــ</a:t>
            </a:r>
            <a:r>
              <a:rPr lang="ar-SA" sz="4400" b="1" dirty="0">
                <a:cs typeface="+mn-cs"/>
              </a:rPr>
              <a:t>ه في ك</a:t>
            </a:r>
            <a:r>
              <a:rPr lang="ar-EG" sz="4400" b="1" dirty="0">
                <a:cs typeface="+mn-cs"/>
              </a:rPr>
              <a:t>ُ</a:t>
            </a:r>
            <a:r>
              <a:rPr lang="ar-SA" sz="4400" b="1" dirty="0">
                <a:cs typeface="+mn-cs"/>
              </a:rPr>
              <a:t>ل </a:t>
            </a:r>
            <a:r>
              <a:rPr lang="ar-EG" sz="4400" b="1" dirty="0">
                <a:cs typeface="+mn-cs"/>
              </a:rPr>
              <a:t>أ</a:t>
            </a:r>
            <a:r>
              <a:rPr lang="ar-SA" sz="4400" b="1" dirty="0">
                <a:cs typeface="+mn-cs"/>
              </a:rPr>
              <a:t>حوالي</a:t>
            </a:r>
            <a:br>
              <a:rPr lang="ar-SA" sz="4400" b="1" dirty="0">
                <a:cs typeface="+mn-cs"/>
              </a:rPr>
            </a:br>
            <a:r>
              <a:rPr lang="ar-SA" sz="4400" b="1" dirty="0">
                <a:cs typeface="+mn-cs"/>
              </a:rPr>
              <a:t>ولأن</a:t>
            </a:r>
            <a:r>
              <a:rPr lang="ar-EG" sz="4400" b="1" dirty="0">
                <a:cs typeface="+mn-cs"/>
              </a:rPr>
              <a:t>ُّه</a:t>
            </a:r>
            <a:r>
              <a:rPr lang="ar-SA" sz="4400" b="1" dirty="0">
                <a:cs typeface="+mn-cs"/>
              </a:rPr>
              <a:t> مع</a:t>
            </a:r>
            <a:r>
              <a:rPr lang="ar-EG" sz="4400" b="1" dirty="0">
                <a:cs typeface="+mn-cs"/>
              </a:rPr>
              <a:t>َـــــــــــــــ</a:t>
            </a:r>
            <a:r>
              <a:rPr lang="ar-SA" sz="4400" b="1" dirty="0">
                <a:cs typeface="+mn-cs"/>
              </a:rPr>
              <a:t>اي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 ف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جري ج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اي ب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ال</a:t>
            </a:r>
            <a:r>
              <a:rPr lang="ar-EG" sz="4400" b="1" dirty="0">
                <a:cs typeface="+mn-cs"/>
              </a:rPr>
              <a:t>أ</a:t>
            </a:r>
            <a:r>
              <a:rPr lang="ar-SA" sz="4400" b="1" dirty="0">
                <a:cs typeface="+mn-cs"/>
              </a:rPr>
              <a:t>غ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ان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)</a:t>
            </a:r>
            <a:r>
              <a:rPr lang="ar-EG" sz="3600" b="1" dirty="0">
                <a:cs typeface="+mn-cs"/>
              </a:rPr>
              <a:t>2</a:t>
            </a:r>
            <a:br>
              <a:rPr lang="ar-SA" sz="4400" b="1" dirty="0">
                <a:cs typeface="+mn-cs"/>
              </a:rPr>
            </a:br>
            <a:endParaRPr lang="en-US" sz="12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(ana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hahzem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Daafi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maraDi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khofi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emani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haSaddaq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majdelli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jai we mosh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hadari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hashhad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aanno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wahtef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lesmo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ahwali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anno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maaya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fajri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jai bel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aghani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100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400" b="1" dirty="0">
                <a:cs typeface="+mn-cs"/>
              </a:rPr>
              <a:t>I will defeat my weakness, sickness and fear by my faith.</a:t>
            </a:r>
          </a:p>
          <a:p>
            <a:pPr rtl="1"/>
            <a:r>
              <a:rPr lang="en-US" sz="2400" b="1" dirty="0">
                <a:cs typeface="+mn-cs"/>
              </a:rPr>
              <a:t> I will believe in the coming glory and declare it.</a:t>
            </a:r>
          </a:p>
          <a:p>
            <a:pPr rtl="1"/>
            <a:r>
              <a:rPr lang="en-US" sz="2400" b="1" dirty="0">
                <a:cs typeface="+mn-cs"/>
              </a:rPr>
              <a:t> I will testify for Him all the time. My dawn is coming</a:t>
            </a:r>
          </a:p>
          <a:p>
            <a:pPr rtl="1"/>
            <a:r>
              <a:rPr lang="en-US" sz="2400" b="1" dirty="0">
                <a:cs typeface="+mn-cs"/>
              </a:rPr>
              <a:t> with songs because He is with me.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81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SA" sz="4800" b="1" dirty="0"/>
              <a:t>ولأن</a:t>
            </a:r>
            <a:r>
              <a:rPr lang="ar-EG" sz="4800" b="1" dirty="0"/>
              <a:t>ُّه</a:t>
            </a:r>
            <a:r>
              <a:rPr lang="ar-SA" sz="4800" b="1" dirty="0"/>
              <a:t> م</a:t>
            </a:r>
            <a:r>
              <a:rPr lang="ar-EG" sz="4800" b="1" dirty="0"/>
              <a:t>َ</a:t>
            </a:r>
            <a:r>
              <a:rPr lang="ar-SA" sz="4800" b="1" dirty="0"/>
              <a:t>ع</a:t>
            </a:r>
            <a:r>
              <a:rPr lang="ar-EG" sz="4800" b="1" dirty="0"/>
              <a:t>َ</a:t>
            </a:r>
            <a:r>
              <a:rPr lang="ar-SA" sz="4800" b="1" dirty="0"/>
              <a:t>اي</a:t>
            </a:r>
            <a:r>
              <a:rPr lang="ar-EG" sz="4800" b="1" dirty="0"/>
              <a:t>َ</a:t>
            </a:r>
            <a:r>
              <a:rPr lang="ar-SA" sz="4800" b="1" dirty="0"/>
              <a:t>ا الخ</a:t>
            </a:r>
            <a:r>
              <a:rPr lang="ar-EG" sz="4800" b="1" dirty="0"/>
              <a:t>ِ</a:t>
            </a:r>
            <a:r>
              <a:rPr lang="ar-SA" sz="4800" b="1" dirty="0"/>
              <a:t>ير </a:t>
            </a:r>
            <a:r>
              <a:rPr lang="ar-SA" sz="4800" b="1" dirty="0" err="1"/>
              <a:t>والر</a:t>
            </a:r>
            <a:r>
              <a:rPr lang="ar-EG" sz="4800" b="1" dirty="0"/>
              <a:t>َّ</a:t>
            </a:r>
            <a:r>
              <a:rPr lang="ar-SA" sz="4800" b="1" dirty="0"/>
              <a:t>حم</a:t>
            </a:r>
            <a:r>
              <a:rPr lang="ar-EG" sz="4800" b="1" dirty="0"/>
              <a:t>َ</a:t>
            </a:r>
            <a:r>
              <a:rPr lang="ar-SA" sz="4800" b="1" dirty="0"/>
              <a:t>ة ه</a:t>
            </a:r>
            <a:r>
              <a:rPr lang="ar-EG" sz="4800" b="1" dirty="0"/>
              <a:t>ا</a:t>
            </a:r>
            <a:r>
              <a:rPr lang="ar-SA" sz="4800" b="1" dirty="0"/>
              <a:t>ي</a:t>
            </a:r>
            <a:r>
              <a:rPr lang="ar-EG" sz="4800" b="1" dirty="0"/>
              <a:t>َ</a:t>
            </a:r>
            <a:r>
              <a:rPr lang="ar-SA" sz="4800" b="1" dirty="0"/>
              <a:t>تب</a:t>
            </a:r>
            <a:r>
              <a:rPr lang="ar-EG" sz="4800" b="1" dirty="0"/>
              <a:t>َ</a:t>
            </a:r>
            <a:r>
              <a:rPr lang="ar-SA" sz="4800" b="1" dirty="0"/>
              <a:t>ع</a:t>
            </a:r>
            <a:r>
              <a:rPr lang="ar-EG" sz="4800" b="1" dirty="0"/>
              <a:t>َ</a:t>
            </a:r>
            <a:r>
              <a:rPr lang="ar-SA" sz="4800" b="1" dirty="0"/>
              <a:t>ان</a:t>
            </a:r>
            <a:r>
              <a:rPr lang="ar-EG" sz="4800" b="1" dirty="0"/>
              <a:t>ِ</a:t>
            </a:r>
            <a:r>
              <a:rPr lang="ar-SA" sz="4800" b="1" dirty="0"/>
              <a:t>ي</a:t>
            </a:r>
            <a:br>
              <a:rPr lang="ar-SA" sz="4800" b="1" dirty="0"/>
            </a:br>
            <a:r>
              <a:rPr lang="ar-SA" sz="4800" b="1" dirty="0"/>
              <a:t>ولأن</a:t>
            </a:r>
            <a:r>
              <a:rPr lang="ar-EG" sz="4800" b="1" dirty="0"/>
              <a:t>ُّه</a:t>
            </a:r>
            <a:r>
              <a:rPr lang="ar-SA" sz="4800" b="1" dirty="0"/>
              <a:t> م</a:t>
            </a:r>
            <a:r>
              <a:rPr lang="ar-EG" sz="4800" b="1" dirty="0"/>
              <a:t>َ</a:t>
            </a:r>
            <a:r>
              <a:rPr lang="ar-SA" sz="4800" b="1" dirty="0"/>
              <a:t>ع</a:t>
            </a:r>
            <a:r>
              <a:rPr lang="ar-EG" sz="4800" b="1" dirty="0"/>
              <a:t>َ</a:t>
            </a:r>
            <a:r>
              <a:rPr lang="ar-SA" sz="4800" b="1" dirty="0"/>
              <a:t>اي</a:t>
            </a:r>
            <a:r>
              <a:rPr lang="ar-EG" sz="4800" b="1" dirty="0"/>
              <a:t>َ</a:t>
            </a:r>
            <a:r>
              <a:rPr lang="ar-SA" sz="4800" b="1" dirty="0"/>
              <a:t>ا الخ</a:t>
            </a:r>
            <a:r>
              <a:rPr lang="ar-EG" sz="4800" b="1" dirty="0"/>
              <a:t>ِ</a:t>
            </a:r>
            <a:r>
              <a:rPr lang="ar-SA" sz="4800" b="1" dirty="0"/>
              <a:t>ير </a:t>
            </a:r>
            <a:r>
              <a:rPr lang="ar-SA" sz="4800" b="1" dirty="0" err="1"/>
              <a:t>والر</a:t>
            </a:r>
            <a:r>
              <a:rPr lang="ar-EG" sz="4800" b="1" dirty="0"/>
              <a:t>َّ</a:t>
            </a:r>
            <a:r>
              <a:rPr lang="ar-SA" sz="4800" b="1" dirty="0"/>
              <a:t>ح</a:t>
            </a:r>
            <a:r>
              <a:rPr lang="ar-EG" sz="4800" b="1" dirty="0"/>
              <a:t>ْ</a:t>
            </a:r>
            <a:r>
              <a:rPr lang="ar-SA" sz="4800" b="1" dirty="0"/>
              <a:t>م</a:t>
            </a:r>
            <a:r>
              <a:rPr lang="ar-EG" sz="4800" b="1" dirty="0"/>
              <a:t>َ</a:t>
            </a:r>
            <a:r>
              <a:rPr lang="ar-SA" sz="4800" b="1" dirty="0"/>
              <a:t>ة ه</a:t>
            </a:r>
            <a:r>
              <a:rPr lang="ar-EG" sz="4800" b="1" dirty="0"/>
              <a:t>ا</a:t>
            </a:r>
            <a:r>
              <a:rPr lang="ar-SA" sz="4800" b="1" dirty="0"/>
              <a:t>ي</a:t>
            </a:r>
            <a:r>
              <a:rPr lang="ar-EG" sz="4800" b="1" dirty="0"/>
              <a:t>َ</a:t>
            </a:r>
            <a:r>
              <a:rPr lang="ar-SA" sz="4800" b="1" dirty="0"/>
              <a:t>تب</a:t>
            </a:r>
            <a:r>
              <a:rPr lang="ar-EG" sz="4800" b="1" dirty="0"/>
              <a:t>َ</a:t>
            </a:r>
            <a:r>
              <a:rPr lang="ar-SA" sz="4800" b="1" dirty="0"/>
              <a:t>ع</a:t>
            </a:r>
            <a:r>
              <a:rPr lang="ar-EG" sz="4800" b="1" dirty="0"/>
              <a:t>َ</a:t>
            </a:r>
            <a:r>
              <a:rPr lang="ar-SA" sz="4800" b="1" dirty="0"/>
              <a:t>ان</a:t>
            </a:r>
            <a:r>
              <a:rPr lang="ar-EG" sz="4800" b="1" dirty="0"/>
              <a:t>ِ</a:t>
            </a:r>
            <a:r>
              <a:rPr lang="ar-SA" sz="4800" b="1" dirty="0"/>
              <a:t>ي</a:t>
            </a:r>
            <a:br>
              <a:rPr lang="ar-EG" sz="4800" b="1" dirty="0"/>
            </a:b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wel</a:t>
            </a:r>
            <a:r>
              <a:rPr lang="en-US" sz="3200" b="1" dirty="0">
                <a:solidFill>
                  <a:srgbClr val="FF0000"/>
                </a:solidFill>
              </a:rPr>
              <a:t> anno </a:t>
            </a:r>
            <a:r>
              <a:rPr lang="en-US" sz="3200" b="1" dirty="0" err="1">
                <a:solidFill>
                  <a:srgbClr val="FF0000"/>
                </a:solidFill>
              </a:rPr>
              <a:t>maaya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alkher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werrahma</a:t>
            </a:r>
            <a:r>
              <a:rPr lang="en-US" sz="3200" b="1" dirty="0">
                <a:solidFill>
                  <a:srgbClr val="FF0000"/>
                </a:solidFill>
              </a:rPr>
              <a:t> ha </a:t>
            </a:r>
            <a:r>
              <a:rPr lang="en-US" sz="3200" b="1" dirty="0" err="1">
                <a:solidFill>
                  <a:srgbClr val="FF0000"/>
                </a:solidFill>
              </a:rPr>
              <a:t>yatbaani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  <a:br>
              <a:rPr lang="en-US" sz="900" b="1" dirty="0"/>
            </a:br>
            <a:br>
              <a:rPr lang="en-US" sz="900" b="1" dirty="0"/>
            </a:br>
            <a:r>
              <a:rPr lang="en-US" sz="3200" b="1" dirty="0"/>
              <a:t>Goodness and mercy will follow me, </a:t>
            </a:r>
          </a:p>
          <a:p>
            <a:pPr rtl="1">
              <a:lnSpc>
                <a:spcPct val="150000"/>
              </a:lnSpc>
            </a:pPr>
            <a:r>
              <a:rPr lang="en-US" sz="3200" b="1" dirty="0"/>
              <a:t>because He is with me.</a:t>
            </a:r>
            <a:endParaRPr kumimoji="0" lang="ar-EG" sz="9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69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/>
              <a:t>أ</a:t>
            </a:r>
            <a:r>
              <a:rPr lang="ar-SA" sz="4800" b="1" dirty="0" err="1"/>
              <a:t>نا</a:t>
            </a:r>
            <a:r>
              <a:rPr lang="ar-SA" sz="4800" b="1" dirty="0"/>
              <a:t> م</a:t>
            </a:r>
            <a:r>
              <a:rPr lang="ar-EG" sz="4800" b="1" dirty="0"/>
              <a:t>ِ</a:t>
            </a:r>
            <a:r>
              <a:rPr lang="ar-SA" sz="4800" b="1" dirty="0"/>
              <a:t>ست</a:t>
            </a:r>
            <a:r>
              <a:rPr lang="ar-EG" sz="4800" b="1" dirty="0"/>
              <a:t>َ</a:t>
            </a:r>
            <a:r>
              <a:rPr lang="ar-SA" sz="4800" b="1" dirty="0"/>
              <a:t>ن</a:t>
            </a:r>
            <a:r>
              <a:rPr lang="ar-EG" sz="4800" b="1" dirty="0"/>
              <a:t>ِّ</a:t>
            </a:r>
            <a:r>
              <a:rPr lang="ar-SA" sz="4800" b="1" dirty="0" err="1"/>
              <a:t>يك</a:t>
            </a:r>
            <a:r>
              <a:rPr lang="ar-SA" sz="4800" b="1" dirty="0"/>
              <a:t> ر</a:t>
            </a:r>
            <a:r>
              <a:rPr lang="ar-EG" sz="4800" b="1" dirty="0"/>
              <a:t>َ</a:t>
            </a:r>
            <a:r>
              <a:rPr lang="ar-SA" sz="4800" b="1" dirty="0"/>
              <a:t>غم الظ</a:t>
            </a:r>
            <a:r>
              <a:rPr lang="ar-EG" sz="4800" b="1" dirty="0"/>
              <a:t>ُّ</a:t>
            </a:r>
            <a:r>
              <a:rPr lang="ar-SA" sz="4800" b="1" dirty="0"/>
              <a:t>روف ر</a:t>
            </a:r>
            <a:r>
              <a:rPr lang="ar-EG" sz="4800" b="1" dirty="0"/>
              <a:t>َ</a:t>
            </a:r>
            <a:r>
              <a:rPr lang="ar-SA" sz="4800" b="1" dirty="0"/>
              <a:t>غم الل</a:t>
            </a:r>
            <a:r>
              <a:rPr lang="ar-EG" sz="4800" b="1" dirty="0"/>
              <a:t>َّ</a:t>
            </a:r>
            <a:r>
              <a:rPr lang="ar-SA" sz="4800" b="1" dirty="0" err="1"/>
              <a:t>يالي</a:t>
            </a:r>
            <a:br>
              <a:rPr lang="ar-SA" sz="4800" b="1" dirty="0"/>
            </a:br>
            <a:r>
              <a:rPr lang="ar-EG" sz="4800" b="1" dirty="0"/>
              <a:t>أ</a:t>
            </a:r>
            <a:r>
              <a:rPr lang="ar-SA" sz="4800" b="1" dirty="0" err="1"/>
              <a:t>نا</a:t>
            </a:r>
            <a:r>
              <a:rPr lang="ar-SA" sz="4800" b="1" dirty="0"/>
              <a:t> م</a:t>
            </a:r>
            <a:r>
              <a:rPr lang="ar-EG" sz="4800" b="1" dirty="0"/>
              <a:t>ِ</a:t>
            </a:r>
            <a:r>
              <a:rPr lang="ar-SA" sz="4800" b="1" dirty="0"/>
              <a:t>ست</a:t>
            </a:r>
            <a:r>
              <a:rPr lang="ar-EG" sz="4800" b="1" dirty="0"/>
              <a:t>َ</a:t>
            </a:r>
            <a:r>
              <a:rPr lang="ar-SA" sz="4800" b="1" dirty="0"/>
              <a:t>ن</a:t>
            </a:r>
            <a:r>
              <a:rPr lang="ar-EG" sz="4800" b="1" dirty="0"/>
              <a:t>ِّ</a:t>
            </a:r>
            <a:r>
              <a:rPr lang="ar-SA" sz="4800" b="1" dirty="0" err="1"/>
              <a:t>يك</a:t>
            </a:r>
            <a:r>
              <a:rPr lang="ar-SA" sz="4800" b="1" dirty="0"/>
              <a:t> ر</a:t>
            </a:r>
            <a:r>
              <a:rPr lang="ar-EG" sz="4800" b="1" dirty="0"/>
              <a:t>َ</a:t>
            </a:r>
            <a:r>
              <a:rPr lang="ar-SA" sz="4800" b="1" dirty="0"/>
              <a:t>غم الظ</a:t>
            </a:r>
            <a:r>
              <a:rPr lang="ar-EG" sz="4800" b="1" dirty="0"/>
              <a:t>ُّ</a:t>
            </a:r>
            <a:r>
              <a:rPr lang="ar-SA" sz="4800" b="1" dirty="0"/>
              <a:t>روف ر</a:t>
            </a:r>
            <a:r>
              <a:rPr lang="ar-EG" sz="4800" b="1" dirty="0"/>
              <a:t>َ</a:t>
            </a:r>
            <a:r>
              <a:rPr lang="ar-SA" sz="4800" b="1" dirty="0"/>
              <a:t>غم الل</a:t>
            </a:r>
            <a:r>
              <a:rPr lang="ar-EG" sz="4800" b="1" dirty="0"/>
              <a:t>َّ</a:t>
            </a:r>
            <a:r>
              <a:rPr lang="ar-SA" sz="4800" b="1" dirty="0" err="1"/>
              <a:t>يالي</a:t>
            </a:r>
            <a:br>
              <a:rPr lang="ar-SA" sz="4800" b="1" dirty="0"/>
            </a:br>
            <a:r>
              <a:rPr lang="ar-EG" sz="4800" b="1" dirty="0"/>
              <a:t>إ</a:t>
            </a:r>
            <a:r>
              <a:rPr lang="ar-SA" sz="4800" b="1" dirty="0"/>
              <a:t>نت</a:t>
            </a:r>
            <a:r>
              <a:rPr lang="ar-EG" sz="4800" b="1" dirty="0"/>
              <a:t>َ</a:t>
            </a:r>
            <a:r>
              <a:rPr lang="ar-SA" sz="4800" b="1" dirty="0"/>
              <a:t> اللي ب</a:t>
            </a:r>
            <a:r>
              <a:rPr lang="ar-EG" sz="4800" b="1" dirty="0"/>
              <a:t>ت</a:t>
            </a:r>
            <a:r>
              <a:rPr lang="ar-SA" sz="4800" b="1" dirty="0"/>
              <a:t>دع</a:t>
            </a:r>
            <a:r>
              <a:rPr lang="ar-EG" sz="4800" b="1" dirty="0"/>
              <a:t>ِ</a:t>
            </a:r>
            <a:r>
              <a:rPr lang="ar-SA" sz="4800" b="1" dirty="0"/>
              <a:t>ي الغ</a:t>
            </a:r>
            <a:r>
              <a:rPr lang="ar-EG" sz="4800" b="1" dirty="0"/>
              <a:t>ِ</a:t>
            </a:r>
            <a:r>
              <a:rPr lang="ar-SA" sz="4800" b="1" dirty="0"/>
              <a:t>ير م</a:t>
            </a:r>
            <a:r>
              <a:rPr lang="ar-EG" sz="4800" b="1" dirty="0"/>
              <a:t>َ</a:t>
            </a:r>
            <a:r>
              <a:rPr lang="ar-SA" sz="4800" b="1" dirty="0" err="1"/>
              <a:t>وج</a:t>
            </a:r>
            <a:r>
              <a:rPr lang="ar-EG" sz="4800" b="1" dirty="0"/>
              <a:t>ُ</a:t>
            </a:r>
            <a:r>
              <a:rPr lang="ar-SA" sz="4800" b="1" dirty="0"/>
              <a:t>ود وك</a:t>
            </a:r>
            <a:r>
              <a:rPr lang="ar-EG" sz="4800" b="1" dirty="0"/>
              <a:t>َ</a:t>
            </a:r>
            <a:r>
              <a:rPr lang="ar-SA" sz="4800" b="1" dirty="0"/>
              <a:t>أن</a:t>
            </a:r>
            <a:r>
              <a:rPr lang="ar-EG" sz="4800" b="1" dirty="0"/>
              <a:t>ُّه</a:t>
            </a:r>
            <a:r>
              <a:rPr lang="ar-SA" sz="4800" b="1" dirty="0"/>
              <a:t> </a:t>
            </a:r>
            <a:r>
              <a:rPr lang="ar-EG" sz="4800" b="1" dirty="0"/>
              <a:t>أ</a:t>
            </a:r>
            <a:r>
              <a:rPr lang="ar-SA" sz="4800" b="1" dirty="0"/>
              <a:t>م</a:t>
            </a:r>
            <a:r>
              <a:rPr lang="ar-EG" sz="4800" b="1" dirty="0"/>
              <a:t>َ</a:t>
            </a:r>
            <a:r>
              <a:rPr lang="ar-SA" sz="4800" b="1" dirty="0"/>
              <a:t>ام</a:t>
            </a:r>
            <a:r>
              <a:rPr lang="ar-EG" sz="4800" b="1" dirty="0"/>
              <a:t>ِ</a:t>
            </a:r>
            <a:r>
              <a:rPr lang="ar-SA" sz="4800" b="1" dirty="0"/>
              <a:t>ي</a:t>
            </a:r>
            <a:br>
              <a:rPr lang="ar-SA" sz="4800" b="1" dirty="0"/>
            </a:br>
            <a:r>
              <a:rPr lang="ar-EG" sz="4800" b="1" dirty="0"/>
              <a:t>إ</a:t>
            </a:r>
            <a:r>
              <a:rPr lang="ar-SA" sz="4800" b="1" dirty="0"/>
              <a:t>نت</a:t>
            </a:r>
            <a:r>
              <a:rPr lang="ar-EG" sz="4800" b="1" dirty="0"/>
              <a:t>َ</a:t>
            </a:r>
            <a:r>
              <a:rPr lang="ar-SA" sz="4800" b="1" dirty="0"/>
              <a:t> اللي ب</a:t>
            </a:r>
            <a:r>
              <a:rPr lang="ar-EG" sz="4800" b="1" dirty="0"/>
              <a:t>ت</a:t>
            </a:r>
            <a:r>
              <a:rPr lang="ar-SA" sz="4800" b="1" dirty="0"/>
              <a:t>دع</a:t>
            </a:r>
            <a:r>
              <a:rPr lang="ar-EG" sz="4800" b="1" dirty="0"/>
              <a:t>ِ</a:t>
            </a:r>
            <a:r>
              <a:rPr lang="ar-SA" sz="4800" b="1" dirty="0"/>
              <a:t>ي الغ</a:t>
            </a:r>
            <a:r>
              <a:rPr lang="ar-EG" sz="4800" b="1" dirty="0"/>
              <a:t>ِ</a:t>
            </a:r>
            <a:r>
              <a:rPr lang="ar-SA" sz="4800" b="1" dirty="0"/>
              <a:t>ير م</a:t>
            </a:r>
            <a:r>
              <a:rPr lang="ar-EG" sz="4800" b="1" dirty="0"/>
              <a:t>َ</a:t>
            </a:r>
            <a:r>
              <a:rPr lang="ar-SA" sz="4800" b="1" dirty="0" err="1"/>
              <a:t>وج</a:t>
            </a:r>
            <a:r>
              <a:rPr lang="ar-EG" sz="4800" b="1" dirty="0"/>
              <a:t>ُ</a:t>
            </a:r>
            <a:r>
              <a:rPr lang="ar-SA" sz="4800" b="1" dirty="0"/>
              <a:t>ود وك</a:t>
            </a:r>
            <a:r>
              <a:rPr lang="ar-EG" sz="4800" b="1" dirty="0"/>
              <a:t>َ</a:t>
            </a:r>
            <a:r>
              <a:rPr lang="ar-SA" sz="4800" b="1" dirty="0"/>
              <a:t>أن</a:t>
            </a:r>
            <a:r>
              <a:rPr lang="ar-EG" sz="4800" b="1" dirty="0"/>
              <a:t>ُّه</a:t>
            </a:r>
            <a:r>
              <a:rPr lang="ar-SA" sz="4800" b="1" dirty="0"/>
              <a:t> </a:t>
            </a:r>
            <a:r>
              <a:rPr lang="ar-EG" sz="4800" b="1" dirty="0"/>
              <a:t>أ</a:t>
            </a:r>
            <a:r>
              <a:rPr lang="ar-SA" sz="4800" b="1" dirty="0"/>
              <a:t>م</a:t>
            </a:r>
            <a:r>
              <a:rPr lang="ar-EG" sz="4800" b="1" dirty="0"/>
              <a:t>َ</a:t>
            </a:r>
            <a:r>
              <a:rPr lang="ar-SA" sz="4800" b="1" dirty="0"/>
              <a:t>ام</a:t>
            </a:r>
            <a:r>
              <a:rPr lang="ar-EG" sz="4800" b="1" dirty="0"/>
              <a:t>ِ</a:t>
            </a:r>
            <a:r>
              <a:rPr lang="ar-SA" sz="4800" b="1" dirty="0"/>
              <a:t>ي</a:t>
            </a:r>
            <a:endParaRPr lang="ar-EG" sz="4800" b="1" dirty="0"/>
          </a:p>
          <a:p>
            <a:pPr rtl="1"/>
            <a:br>
              <a:rPr lang="ar-SA" sz="2400" b="1" dirty="0"/>
            </a:b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wana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mestanneek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raghm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elzzorof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raghm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ellayali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br>
              <a:rPr lang="en-US" sz="16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entalli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btedai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algher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mawjood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weka</a:t>
            </a:r>
            <a:r>
              <a:rPr lang="en-US" sz="3200" b="1" dirty="0">
                <a:solidFill>
                  <a:srgbClr val="FF0000"/>
                </a:solidFill>
              </a:rPr>
              <a:t> anno </a:t>
            </a:r>
            <a:r>
              <a:rPr lang="en-US" sz="3200" b="1" dirty="0" err="1">
                <a:solidFill>
                  <a:srgbClr val="FF0000"/>
                </a:solidFill>
              </a:rPr>
              <a:t>amami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br>
              <a:rPr lang="en-US" sz="1000" b="1" dirty="0">
                <a:solidFill>
                  <a:srgbClr val="FF0000"/>
                </a:solidFill>
              </a:rPr>
            </a:br>
            <a:endParaRPr lang="ar-EG" sz="1000" b="1" dirty="0">
              <a:solidFill>
                <a:srgbClr val="FF0000"/>
              </a:solidFill>
            </a:endParaRPr>
          </a:p>
          <a:p>
            <a:pPr rtl="1"/>
            <a:endParaRPr lang="ar-EG" sz="1000" b="1" dirty="0">
              <a:solidFill>
                <a:srgbClr val="FF0000"/>
              </a:solidFill>
            </a:endParaRPr>
          </a:p>
          <a:p>
            <a:pPr rtl="1"/>
            <a:br>
              <a:rPr lang="en-US" sz="1000" b="1" dirty="0">
                <a:solidFill>
                  <a:srgbClr val="FF0000"/>
                </a:solidFill>
              </a:rPr>
            </a:br>
            <a:r>
              <a:rPr lang="en-US" sz="3200" b="1" dirty="0"/>
              <a:t>I am waiting for You in spite of all dark situations. You call what does not exist as if it is here.</a:t>
            </a:r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25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5081</TotalTime>
  <Words>930</Words>
  <Application>Microsoft Office PowerPoint</Application>
  <PresentationFormat>عرض على الشاشة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490</cp:revision>
  <dcterms:created xsi:type="dcterms:W3CDTF">2021-12-07T14:30:00Z</dcterms:created>
  <dcterms:modified xsi:type="dcterms:W3CDTF">2023-12-06T09:33:32Z</dcterms:modified>
</cp:coreProperties>
</file>