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353" r:id="rId5"/>
    <p:sldId id="368" r:id="rId6"/>
    <p:sldId id="362" r:id="rId7"/>
    <p:sldId id="366" r:id="rId8"/>
    <p:sldId id="360" r:id="rId9"/>
    <p:sldId id="36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53"/>
            <p14:sldId id="368"/>
            <p14:sldId id="362"/>
            <p14:sldId id="366"/>
            <p14:sldId id="360"/>
            <p14:sldId id="36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60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72639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وقت شكوكي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616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/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وقت شكوكي ألاقيك بتجيني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أصرخ ليك وأنت تنجيني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ألقي مشاعر دافية في حضنك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ماأنت الحصن اللي بيحميني</a:t>
            </a: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49910"/>
            <a:ext cx="9144000" cy="622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" pitchFamily="2" charset="2"/>
              <a:buNone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 err="1">
                <a:solidFill>
                  <a:srgbClr val="003300"/>
                </a:solidFill>
              </a:rPr>
              <a:t>ياللي</a:t>
            </a:r>
            <a:r>
              <a:rPr lang="ar-EG" sz="6000" b="1" dirty="0">
                <a:solidFill>
                  <a:srgbClr val="003300"/>
                </a:solidFill>
              </a:rPr>
              <a:t> بتسمعلي أنا بندهلك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يا حمايتي بأصرخ محتاجلك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تبقي معايا وألقى حماية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تحفظ قلبي اللي بيشتاقلك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0438"/>
            <a:ext cx="9982199" cy="6406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" pitchFamily="2" charset="2"/>
              <a:buNone/>
            </a:pPr>
            <a:r>
              <a:rPr lang="ar-EG" sz="4800" b="1" dirty="0"/>
              <a:t>2-</a:t>
            </a:r>
            <a:endParaRPr lang="ar-EG" sz="6000" b="1" dirty="0"/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دايما شهواتي بتخدعني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ماتسبنيش يا أبويا أرفعني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وقت الضعف الاقي ايديك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من قلب الطين بتطلعني</a:t>
            </a:r>
            <a:endParaRPr lang="en-US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49910"/>
            <a:ext cx="9144000" cy="622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" pitchFamily="2" charset="2"/>
              <a:buNone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 err="1">
                <a:solidFill>
                  <a:srgbClr val="003300"/>
                </a:solidFill>
              </a:rPr>
              <a:t>ياللي</a:t>
            </a:r>
            <a:r>
              <a:rPr lang="ar-EG" sz="6000" b="1" dirty="0">
                <a:solidFill>
                  <a:srgbClr val="003300"/>
                </a:solidFill>
              </a:rPr>
              <a:t> بتسمعلي أنا بندهلك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يا حمايتي بأصرخ محتاجلك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تبقي معايا وألقى حماية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تحفظ قلبي اللي بيشتاقلك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031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0438"/>
            <a:ext cx="9144000" cy="6406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" pitchFamily="2" charset="2"/>
              <a:buNone/>
            </a:pPr>
            <a:r>
              <a:rPr lang="ar-EG" sz="4800" b="1" dirty="0"/>
              <a:t>3-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كل جيوش إبليس حوليا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لكن ربي ماسك في بأيدي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أنا مش خايف لكن شايف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ربي حبيبي فتح لي عنيا</a:t>
            </a:r>
            <a:endParaRPr lang="en-US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49910"/>
            <a:ext cx="9144000" cy="622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" pitchFamily="2" charset="2"/>
              <a:buNone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 err="1">
                <a:solidFill>
                  <a:srgbClr val="003300"/>
                </a:solidFill>
              </a:rPr>
              <a:t>ياللي</a:t>
            </a:r>
            <a:r>
              <a:rPr lang="ar-EG" sz="6000" b="1" dirty="0">
                <a:solidFill>
                  <a:srgbClr val="003300"/>
                </a:solidFill>
              </a:rPr>
              <a:t> بتسمعلي أنا بندهلك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يا حمايتي بأصرخ محتاجلك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تبقي معايا وألقى حماية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تحفظ قلبي اللي بيشتاقلك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669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2704"/>
            <a:ext cx="9144000" cy="622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" pitchFamily="2" charset="2"/>
              <a:buNone/>
            </a:pPr>
            <a:r>
              <a:rPr lang="ar-EG" sz="4800" b="1" dirty="0"/>
              <a:t>4-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عارف إني عايش في عنادي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وفي عينيك زودت فسادي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لكن جايلك طالب وجهك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/>
              <a:t>بعد ما ضاقت بيّ يا فادي</a:t>
            </a:r>
            <a:endParaRPr lang="en-US" sz="6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49910"/>
            <a:ext cx="9144000" cy="6221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" pitchFamily="2" charset="2"/>
              <a:buNone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 err="1">
                <a:solidFill>
                  <a:srgbClr val="003300"/>
                </a:solidFill>
              </a:rPr>
              <a:t>ياللي</a:t>
            </a:r>
            <a:r>
              <a:rPr lang="ar-EG" sz="6000" b="1" dirty="0">
                <a:solidFill>
                  <a:srgbClr val="003300"/>
                </a:solidFill>
              </a:rPr>
              <a:t> بتسمعلي أنا بندهلك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يا حمايتي بأصرخ محتاجلك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تبقي معايا وألقى حماية</a:t>
            </a:r>
          </a:p>
          <a:p>
            <a:pPr algn="ctr" rtl="1">
              <a:lnSpc>
                <a:spcPct val="150000"/>
              </a:lnSpc>
              <a:buFont typeface="Wingdings" pitchFamily="2" charset="2"/>
              <a:buNone/>
            </a:pPr>
            <a:r>
              <a:rPr lang="ar-EG" sz="6000" b="1" dirty="0">
                <a:solidFill>
                  <a:srgbClr val="003300"/>
                </a:solidFill>
              </a:rPr>
              <a:t>تحفظ قلبي اللي بيشتاقلك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01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</TotalTime>
  <Words>149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179</cp:revision>
  <dcterms:created xsi:type="dcterms:W3CDTF">2021-12-07T14:30:00Z</dcterms:created>
  <dcterms:modified xsi:type="dcterms:W3CDTF">2024-04-11T09:33:52Z</dcterms:modified>
</cp:coreProperties>
</file>