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68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defRPr/>
            </a:pPr>
            <a:r>
              <a:rPr lang="ar-SA" sz="8000" b="1">
                <a:latin typeface="Arial" charset="0"/>
                <a:cs typeface="Arial" charset="0"/>
              </a:rPr>
              <a:t>وياك بتزول هموم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defRPr/>
            </a:pPr>
            <a:r>
              <a:rPr lang="ar-EG" sz="7200" b="1" dirty="0"/>
              <a:t>(وَيَّاك بتزُول هُمُوم</a:t>
            </a:r>
          </a:p>
          <a:p>
            <a:pPr algn="ctr" rtl="1">
              <a:defRPr/>
            </a:pPr>
            <a:r>
              <a:rPr lang="ar-EG" sz="7200" b="1" dirty="0"/>
              <a:t>بِمَرَاحِم كُل يُـــــــوم</a:t>
            </a:r>
            <a:br>
              <a:rPr lang="ar-EG" sz="7200" b="1" dirty="0"/>
            </a:br>
            <a:r>
              <a:rPr lang="ar-EG" sz="7200" b="1" dirty="0"/>
              <a:t>وقلوب تِنهَض تِقــوم</a:t>
            </a:r>
          </a:p>
          <a:p>
            <a:pPr algn="ctr" rtl="1">
              <a:defRPr/>
            </a:pPr>
            <a:r>
              <a:rPr lang="ar-EG" sz="7200" b="1" dirty="0"/>
              <a:t> </a:t>
            </a:r>
            <a:r>
              <a:rPr lang="ar-EG" sz="7200" b="1" dirty="0" err="1"/>
              <a:t>بتمَجِّــد</a:t>
            </a:r>
            <a:r>
              <a:rPr lang="ar-EG" sz="7200" b="1" dirty="0"/>
              <a:t> مَن فَـــــدَا)2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547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  <a:latin typeface="Arial" charset="0"/>
                <a:cs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وِهانِرفَع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لِيك أيَادِينا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برَايَـات مَكتوبَة بدَمَّك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ووعُودك سَاكنة فِينـــا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  تِشهَـــد يــا رَب عَنَّك)2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defRPr/>
            </a:pPr>
            <a:r>
              <a:rPr lang="ar-EG" sz="7200" b="1" dirty="0"/>
              <a:t>(أوجَاع </a:t>
            </a:r>
            <a:r>
              <a:rPr lang="ar-EG" sz="7200" b="1" dirty="0" err="1"/>
              <a:t>بترُوح</a:t>
            </a:r>
            <a:r>
              <a:rPr lang="ar-EG" sz="7200" b="1" dirty="0"/>
              <a:t> بعِيد</a:t>
            </a:r>
          </a:p>
          <a:p>
            <a:pPr algn="ctr" rtl="1">
              <a:defRPr/>
            </a:pPr>
            <a:r>
              <a:rPr lang="ar-EG" sz="7200" b="1" dirty="0"/>
              <a:t>تُترُك مَكانها نَشِيد</a:t>
            </a:r>
            <a:br>
              <a:rPr lang="ar-EG" sz="7200" b="1" dirty="0"/>
            </a:br>
            <a:r>
              <a:rPr lang="ar-EG" sz="7200" b="1" dirty="0"/>
              <a:t>بالفَرح وبالتَّمجيـــد</a:t>
            </a:r>
          </a:p>
          <a:p>
            <a:pPr algn="ctr" rtl="1">
              <a:defRPr/>
            </a:pPr>
            <a:r>
              <a:rPr lang="ar-EG" sz="7200" b="1" dirty="0"/>
              <a:t>   لِمَلِكنا اللـــي شَفَى)2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71106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547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  <a:latin typeface="Arial" charset="0"/>
                <a:cs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وِهانِرفَع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لِيك أيَادِينا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برَايَـات مَكتوبَة بدَمَّك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ووعُودك سَاكنة فِينـــا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  تِشهَـــد يــا رَب عَنَّك)2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092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defRPr/>
            </a:pPr>
            <a:r>
              <a:rPr lang="ar-EG" sz="7200" b="1" dirty="0"/>
              <a:t>(أفرَاحك بين صُعُوبَات</a:t>
            </a:r>
          </a:p>
          <a:p>
            <a:pPr algn="ctr" rtl="1">
              <a:defRPr/>
            </a:pPr>
            <a:r>
              <a:rPr lang="ar-EG" sz="7200" b="1" dirty="0"/>
              <a:t>وِسَلامك وَسط آهَات</a:t>
            </a:r>
            <a:br>
              <a:rPr lang="ar-EG" sz="7200" b="1" dirty="0"/>
            </a:br>
            <a:r>
              <a:rPr lang="ar-EG" sz="7200" b="1" dirty="0" err="1"/>
              <a:t>وِبتوهِب</a:t>
            </a:r>
            <a:r>
              <a:rPr lang="ar-EG" sz="7200" b="1" dirty="0"/>
              <a:t> حُرِّيَّــــــــات</a:t>
            </a:r>
          </a:p>
          <a:p>
            <a:pPr algn="ctr" rtl="1">
              <a:defRPr/>
            </a:pPr>
            <a:r>
              <a:rPr lang="ar-EG" sz="7200" b="1" dirty="0"/>
              <a:t>  نِهزِم بيك العِــــدَى)2</a:t>
            </a: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25113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547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  <a:latin typeface="Arial" charset="0"/>
                <a:cs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وِهانِرفَع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لِيك أيَادِينا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برَايَـات مَكتوبَة بدَمَّك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ووعُودك سَاكنة فِينـــا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  تِشهَـــد يــا رَب عَنَّك)2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80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Arial" charset="0"/>
                <a:cs typeface="Arial" charset="0"/>
              </a:rPr>
              <a:t>4-</a:t>
            </a:r>
          </a:p>
          <a:p>
            <a:pPr algn="ctr" rtl="1">
              <a:defRPr/>
            </a:pPr>
            <a:r>
              <a:rPr lang="ar-EG" sz="7200" b="1" dirty="0">
                <a:latin typeface="Arial" charset="0"/>
                <a:cs typeface="Arial" charset="0"/>
              </a:rPr>
              <a:t>(حُبَّك في العُمر أمَــان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>
                <a:latin typeface="Arial" charset="0"/>
                <a:cs typeface="Arial" charset="0"/>
              </a:rPr>
              <a:t>وَعدك في الضِّيق سُلطان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>
                <a:latin typeface="Arial" charset="0"/>
                <a:cs typeface="Arial" charset="0"/>
              </a:rPr>
              <a:t>نِهتِف بإلَــــه حَنَّـــــــان   </a:t>
            </a:r>
          </a:p>
          <a:p>
            <a:pPr algn="ctr" rtl="1">
              <a:defRPr/>
            </a:pPr>
            <a:r>
              <a:rPr lang="ar-EG" sz="7200" b="1" dirty="0">
                <a:latin typeface="Arial" charset="0"/>
                <a:cs typeface="Arial" charset="0"/>
              </a:rPr>
              <a:t>عَلى طول المَـــــــدَى)2</a:t>
            </a:r>
            <a:br>
              <a:rPr lang="ar-EG" sz="7200" b="1" dirty="0">
                <a:latin typeface="Arial" charset="0"/>
                <a:cs typeface="Arial" charset="0"/>
              </a:rPr>
            </a:br>
            <a:endParaRPr lang="ar-EG" sz="72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006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547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  <a:latin typeface="Arial" charset="0"/>
                <a:cs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وِهانِرفَع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لِيك أيَادِينا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برَايَـات مَكتوبَة بدَمَّك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ووعُودك سَاكنة فِينـــا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  تِشهَـــد يــا رَب عَنَّك)2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85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Words>169</Words>
  <Application>Microsoft Office PowerPoint</Application>
  <PresentationFormat>عرض على الشاشة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164</cp:revision>
  <dcterms:created xsi:type="dcterms:W3CDTF">2021-12-07T14:30:00Z</dcterms:created>
  <dcterms:modified xsi:type="dcterms:W3CDTF">2024-04-11T09:43:03Z</dcterms:modified>
</cp:coreProperties>
</file>