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46" r:id="rId4"/>
    <p:sldId id="335" r:id="rId5"/>
    <p:sldId id="347" r:id="rId6"/>
    <p:sldId id="348" r:id="rId7"/>
    <p:sldId id="349" r:id="rId8"/>
    <p:sldId id="350" r:id="rId9"/>
    <p:sldId id="35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يا ربي ميلادك كسر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ربي ميلادَكْ كسرْ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مسلسلِ الموتِ الطويلْ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ومن زمان كان مُنتظرْ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حقق النا الوعد الجميلْ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14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اليأسِ كان مثلِ الكفنْ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غير الفشلْ ما في خيارْ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 كانِ الفراغ طعمِ الزمنْ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(ولما جيت راح المرار)</a:t>
            </a:r>
            <a:r>
              <a:rPr lang="ar-EG" sz="7200" b="1" dirty="0">
                <a:latin typeface="Arial" charset="0"/>
                <a:cs typeface="Arial" charset="0"/>
              </a:rPr>
              <a:t>2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404053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ربي ميلادك نشرْ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أعيادْ وموعد للسلامْ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وهو أكتر من خبرْ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(هو حياة حتى التمام)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كل اللي وِلدوا للتعب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زادوا مَوازينِ الذنوبْ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على صليبكْ تِنصلبْ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بابِ السماح للي بتوبْ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07665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يا ربي ميلادك </a:t>
            </a:r>
            <a:r>
              <a:rPr lang="ar-EG" sz="8000" b="1" dirty="0" err="1">
                <a:latin typeface="Arial" charset="0"/>
                <a:cs typeface="Arial" charset="0"/>
              </a:rPr>
              <a:t>ضوا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إلنا طريق نحو الخلودْ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تِمسك </a:t>
            </a:r>
            <a:r>
              <a:rPr lang="ar-EG" sz="8000" b="1" dirty="0" err="1">
                <a:latin typeface="Arial" charset="0"/>
                <a:cs typeface="Arial" charset="0"/>
              </a:rPr>
              <a:t>إيدينا</a:t>
            </a:r>
            <a:r>
              <a:rPr lang="ar-EG" sz="8000" b="1" dirty="0">
                <a:latin typeface="Arial" charset="0"/>
                <a:cs typeface="Arial" charset="0"/>
              </a:rPr>
              <a:t> أُو سوا 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(نمشي وما نعرف حدود)</a:t>
            </a:r>
            <a:r>
              <a:rPr lang="ar-EG" sz="6600" b="1" dirty="0">
                <a:latin typeface="Arial" charset="0"/>
                <a:cs typeface="Arial" charset="0"/>
              </a:rPr>
              <a:t>2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2980212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ربي ميلادك نشرْ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أعيادْ وموعد للسلامْ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وهو أكتر من خبرْ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(هو حياة حتى التمام)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3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يسوع وما أحلى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الإسمْ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شمسِ الفرحْ ما يوم تغيبْ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معاك حياتنــــــا تبتسمْ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(ويزغردِ القلبِ الكئيبْ)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23230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يا ربي ميلادك نشرْ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أعيادْ وموعد للسلامْ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وهو أكتر من خبرْ 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(هو حياة حتى التمام)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3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155</Words>
  <Application>Microsoft Office PowerPoint</Application>
  <PresentationFormat>عرض على الشاشة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118</cp:revision>
  <dcterms:created xsi:type="dcterms:W3CDTF">2021-12-07T14:30:00Z</dcterms:created>
  <dcterms:modified xsi:type="dcterms:W3CDTF">2023-12-13T13:56:12Z</dcterms:modified>
</cp:coreProperties>
</file>