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5" r:id="rId2"/>
    <p:sldId id="277" r:id="rId3"/>
    <p:sldId id="295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4660"/>
  </p:normalViewPr>
  <p:slideViewPr>
    <p:cSldViewPr>
      <p:cViewPr varScale="1">
        <p:scale>
          <a:sx n="58" d="100"/>
          <a:sy n="58" d="100"/>
        </p:scale>
        <p:origin x="48" y="44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28600" y="838200"/>
            <a:ext cx="86106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ترنيمة</a:t>
            </a:r>
          </a:p>
          <a:p>
            <a:pPr algn="ctr"/>
            <a:r>
              <a:rPr lang="ar-SA" altLang="ar-EG" sz="8000" b="1" dirty="0"/>
              <a:t>يا قُو</a:t>
            </a:r>
            <a:r>
              <a:rPr lang="ar-EG" altLang="ar-EG" sz="8000" b="1" dirty="0"/>
              <a:t>َّ</a:t>
            </a:r>
            <a:r>
              <a:rPr lang="ar-SA" altLang="ar-EG" sz="8000" b="1" dirty="0"/>
              <a:t>تي</a:t>
            </a:r>
            <a:r>
              <a:rPr lang="ar-EG" altLang="ar-EG" sz="8000" b="1" dirty="0"/>
              <a:t> </a:t>
            </a:r>
            <a:r>
              <a:rPr lang="ar-SA" altLang="ar-EG" sz="8000" b="1" dirty="0"/>
              <a:t>لَكَ أُرَنِّم</a:t>
            </a:r>
            <a:endParaRPr lang="ar-EG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829105"/>
            <a:ext cx="9144000" cy="60288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600" b="1" dirty="0"/>
              <a:t>يا قُوَّتي لَكَ أُرَنِّمُ   لَكَ أُرَنِّـــــمُ</a:t>
            </a:r>
            <a:br>
              <a:rPr lang="ar-EG" sz="6600" b="1" dirty="0"/>
            </a:br>
            <a:r>
              <a:rPr lang="ar-EG" sz="6600" b="1" dirty="0"/>
              <a:t>لأنَّ اللهَ ملجـأي  لأنَّ اللهَ ملجأي</a:t>
            </a:r>
            <a:br>
              <a:rPr lang="ar-EG" sz="6600" b="1" dirty="0"/>
            </a:br>
            <a:r>
              <a:rPr lang="ar-EG" sz="6600" b="1" dirty="0"/>
              <a:t>إلهُ رحمَتـــــــي  إله ُرحمَتـــي</a:t>
            </a:r>
            <a:br>
              <a:rPr lang="ar-EG" sz="6600" b="1" dirty="0"/>
            </a:br>
            <a:endParaRPr lang="en-US" sz="6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932</TotalTime>
  <Words>26</Words>
  <Application>Microsoft Office PowerPoint</Application>
  <PresentationFormat>On-screen Show (4:3)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user</cp:lastModifiedBy>
  <cp:revision>162</cp:revision>
  <dcterms:created xsi:type="dcterms:W3CDTF">2021-12-07T14:30:00Z</dcterms:created>
  <dcterms:modified xsi:type="dcterms:W3CDTF">2024-04-11T09:24:19Z</dcterms:modified>
</cp:coreProperties>
</file>