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4" r:id="rId3"/>
    <p:sldId id="327" r:id="rId4"/>
    <p:sldId id="329" r:id="rId5"/>
    <p:sldId id="330" r:id="rId6"/>
    <p:sldId id="331" r:id="rId7"/>
    <p:sldId id="334" r:id="rId8"/>
    <p:sldId id="33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7"/>
            <p14:sldId id="329"/>
            <p14:sldId id="330"/>
            <p14:sldId id="331"/>
            <p14:sldId id="334"/>
            <p14:sldId id="3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1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/>
              <a:t>يا لَيْلَةً قد اِكتَسَت بِنُـورٍ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400" b="1" dirty="0">
                <a:cs typeface="+mn-cs"/>
              </a:rPr>
              <a:t>1- </a:t>
            </a:r>
          </a:p>
          <a:p>
            <a:pPr rtl="1"/>
            <a:r>
              <a:rPr lang="ar-EG" altLang="ar-EG" sz="4000" b="1" dirty="0">
                <a:cs typeface="+mn-cs"/>
              </a:rPr>
              <a:t>يا لَيْلَةً قد اِكتَسَت بِنُـورٍ بَل زَيَّنَتْ وَجهَهَا بالنُّجُوم</a:t>
            </a:r>
            <a:br>
              <a:rPr lang="ar-EG" altLang="ar-EG" sz="4000" b="1" dirty="0">
                <a:cs typeface="+mn-cs"/>
              </a:rPr>
            </a:br>
            <a:r>
              <a:rPr lang="ar-EG" altLang="ar-EG" sz="4000" b="1" dirty="0">
                <a:cs typeface="+mn-cs"/>
              </a:rPr>
              <a:t>في فَرحَةٍ بِمَولِدِ المَسيحِ إذ جَاءَ كي يَنتَهي عَهدُ الظَّلام</a:t>
            </a:r>
            <a:endParaRPr lang="en-US" altLang="ar-EG" sz="4000" b="1" dirty="0">
              <a:cs typeface="+mn-cs"/>
            </a:endParaRPr>
          </a:p>
          <a:p>
            <a:pPr rtl="1"/>
            <a:br>
              <a:rPr lang="en-US" altLang="ar-EG" sz="1600" b="1" dirty="0">
                <a:cs typeface="+mn-cs"/>
              </a:rPr>
            </a:b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laylatan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qad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ektasat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nooren</a:t>
            </a:r>
            <a:br>
              <a:rPr lang="ar-EG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bal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zayyanat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wajhaha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bel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nojom</a:t>
            </a:r>
            <a:br>
              <a:rPr lang="en-US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fi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farhaten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mawledi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elmaseehi</a:t>
            </a:r>
            <a:br>
              <a:rPr lang="ar-EG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eth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jaa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kai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yantahi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aahdo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elzzalam</a:t>
            </a:r>
            <a:br>
              <a:rPr lang="en-US" altLang="ar-EG" sz="1100" b="1" dirty="0">
                <a:cs typeface="+mn-cs"/>
              </a:rPr>
            </a:br>
            <a:br>
              <a:rPr lang="en-US" altLang="ar-EG" sz="11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O holy night, the stars are brightly shining;</a:t>
            </a:r>
            <a:br>
              <a:rPr lang="en-US" altLang="ar-EG" sz="28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It is the night of the dear Savior’s birth!</a:t>
            </a:r>
            <a:br>
              <a:rPr lang="en-US" altLang="ar-EG" sz="28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Long lay the world in sin and error pining,</a:t>
            </a:r>
            <a:br>
              <a:rPr lang="en-US" altLang="ar-EG" sz="28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Till He appeared and the soul felt its worth.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أنشَدَ جُندُ </a:t>
            </a:r>
            <a:r>
              <a:rPr kumimoji="0" lang="ar-EG" alt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السَّمَــا</a:t>
            </a: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نَشِيدَاً</a:t>
            </a:r>
            <a:b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المَجدُ لِلآبِ العَلي الرَّحِيم</a:t>
            </a:r>
          </a:p>
          <a:p>
            <a:pPr rtl="1"/>
            <a:br>
              <a:rPr kumimoji="0" lang="ar-EG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anshada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jondo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nasheedan</a:t>
            </a:r>
            <a:b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almajdo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aabi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alaali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elrraheem</a:t>
            </a:r>
            <a:br>
              <a:rPr kumimoji="0" lang="en-US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thrill of hope, the weary soul rejoices,</a:t>
            </a:r>
            <a:b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For yonder breaks a new and glorious morn.</a:t>
            </a:r>
            <a:b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Fall on your knees, O hear the angel voices!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48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32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هَيَّا اسجُدُوا وَاصغُوا لِلتَّرنيمِ</a:t>
            </a:r>
            <a:b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لَيْلَةَ مَوْلِدِ الرَّبِّ يَســــــوع</a:t>
            </a:r>
            <a:b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لَيْلَةً </a:t>
            </a:r>
            <a:r>
              <a:rPr kumimoji="0" lang="ar-EG" alt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لَيْلَةً</a:t>
            </a: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مُقَدَّسَـــــــــــــــة</a:t>
            </a:r>
          </a:p>
          <a:p>
            <a:pPr rtl="1"/>
            <a:br>
              <a:rPr kumimoji="0" lang="ar-EG" alt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osjodo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ttarneemi</a:t>
            </a:r>
            <a:b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mawledi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elrrabbi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laylatan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laylatan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moqaddasa</a:t>
            </a:r>
            <a:br>
              <a:rPr kumimoji="0" lang="en-US" alt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night divine, O night when Christ was born!</a:t>
            </a:r>
            <a:br>
              <a:rPr kumimoji="0" lang="en-US" alt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night, divine, O night, O night divine!</a:t>
            </a:r>
            <a:endParaRPr kumimoji="0" lang="ar-EG" sz="3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991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2- </a:t>
            </a:r>
          </a:p>
          <a:p>
            <a:pPr rtl="1"/>
            <a:r>
              <a:rPr lang="ar-EG" altLang="ar-EG" b="1" dirty="0"/>
              <a:t>رَبِّي إلى فِرَاشِكَ الصَّغيرْ آتِي أنا في خُشُـوعٍ عَمِيقْ</a:t>
            </a:r>
            <a:br>
              <a:rPr lang="ar-EG" altLang="ar-EG" b="1" dirty="0"/>
            </a:br>
            <a:r>
              <a:rPr lang="ar-EG" altLang="ar-EG" sz="4000" b="1" dirty="0"/>
              <a:t>مِن أجلِيَ ذُقتَ العَنا المَريرْ مِن أجلِيَ سِرتَ كُلَّ ذا الطَّريقْ</a:t>
            </a:r>
          </a:p>
          <a:p>
            <a:pPr rtl="1"/>
            <a:br>
              <a:rPr lang="ar-EG" altLang="ar-EG" sz="2400" b="1" dirty="0"/>
            </a:br>
            <a:r>
              <a:rPr lang="es-ES" altLang="ar-EG" sz="2800" b="1" dirty="0" err="1">
                <a:solidFill>
                  <a:srgbClr val="FF0000"/>
                </a:solidFill>
              </a:rPr>
              <a:t>rabbi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ela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ferasheka</a:t>
            </a:r>
            <a:r>
              <a:rPr lang="es-ES" altLang="ar-EG" sz="2800" b="1" dirty="0">
                <a:solidFill>
                  <a:srgbClr val="FF0000"/>
                </a:solidFill>
              </a:rPr>
              <a:t> a</a:t>
            </a:r>
            <a:r>
              <a:rPr lang="en-US" altLang="ar-EG" sz="2800" b="1" dirty="0">
                <a:solidFill>
                  <a:srgbClr val="FF0000"/>
                </a:solidFill>
              </a:rPr>
              <a:t>l</a:t>
            </a:r>
            <a:r>
              <a:rPr lang="es-ES" altLang="ar-EG" sz="2800" b="1" dirty="0" err="1">
                <a:solidFill>
                  <a:srgbClr val="FF0000"/>
                </a:solidFill>
              </a:rPr>
              <a:t>SSagheer</a:t>
            </a:r>
            <a:br>
              <a:rPr lang="ar-EG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aati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ana</a:t>
            </a:r>
            <a:r>
              <a:rPr lang="es-ES" altLang="ar-EG" sz="2800" b="1" dirty="0">
                <a:solidFill>
                  <a:srgbClr val="FF0000"/>
                </a:solidFill>
              </a:rPr>
              <a:t> fi </a:t>
            </a:r>
            <a:r>
              <a:rPr lang="es-ES" altLang="ar-EG" sz="2800" b="1" dirty="0" err="1">
                <a:solidFill>
                  <a:srgbClr val="FF0000"/>
                </a:solidFill>
              </a:rPr>
              <a:t>khoshooaen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aameeq</a:t>
            </a:r>
            <a:br>
              <a:rPr lang="es-ES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men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ajlia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thoqt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alaana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elmareer</a:t>
            </a:r>
            <a:br>
              <a:rPr lang="ar-EG" altLang="ar-EG" sz="2800" b="1" dirty="0">
                <a:solidFill>
                  <a:srgbClr val="FF0000"/>
                </a:solidFill>
              </a:rPr>
            </a:br>
            <a:r>
              <a:rPr lang="es-ES" altLang="ar-EG" sz="2800" b="1" dirty="0" err="1">
                <a:solidFill>
                  <a:srgbClr val="FF0000"/>
                </a:solidFill>
              </a:rPr>
              <a:t>men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ajlia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serta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kola</a:t>
            </a:r>
            <a:r>
              <a:rPr lang="es-ES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that</a:t>
            </a:r>
            <a:r>
              <a:rPr lang="ar-EG" altLang="ar-EG" sz="2800" b="1" dirty="0">
                <a:solidFill>
                  <a:srgbClr val="FF0000"/>
                </a:solidFill>
              </a:rPr>
              <a:t> </a:t>
            </a:r>
            <a:r>
              <a:rPr lang="es-ES" altLang="ar-EG" sz="2800" b="1" dirty="0" err="1">
                <a:solidFill>
                  <a:srgbClr val="FF0000"/>
                </a:solidFill>
              </a:rPr>
              <a:t>tareeq</a:t>
            </a:r>
            <a:br>
              <a:rPr lang="es-ES" altLang="ar-EG" sz="900" b="1" dirty="0"/>
            </a:br>
            <a:endParaRPr lang="ar-EG" altLang="ar-EG" sz="900" b="1" dirty="0"/>
          </a:p>
          <a:p>
            <a:pPr rtl="1"/>
            <a:br>
              <a:rPr lang="es-ES" altLang="ar-EG" sz="900" b="1" dirty="0"/>
            </a:br>
            <a:r>
              <a:rPr lang="en-US" altLang="ar-EG" sz="2800" b="1" dirty="0"/>
              <a:t>Led by the light of faith serenely beaming,</a:t>
            </a:r>
            <a:br>
              <a:rPr lang="en-US" altLang="ar-EG" sz="2800" b="1" dirty="0"/>
            </a:br>
            <a:r>
              <a:rPr lang="en-US" altLang="ar-EG" sz="2800" b="1" dirty="0"/>
              <a:t>With glowing hearts by His cradle we stand.</a:t>
            </a:r>
            <a:br>
              <a:rPr lang="en-US" altLang="ar-EG" sz="2800" b="1" dirty="0"/>
            </a:br>
            <a:r>
              <a:rPr lang="en-US" altLang="ar-EG" sz="2800" b="1" dirty="0"/>
              <a:t>So led by light of a star sweetly gleaming,</a:t>
            </a:r>
            <a:br>
              <a:rPr lang="en-US" altLang="ar-EG" sz="2800" b="1" dirty="0"/>
            </a:br>
            <a:r>
              <a:rPr lang="en-US" altLang="ar-EG" sz="2800" b="1" dirty="0"/>
              <a:t>Here came the wise men from Orient land.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8196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أُقَدِّمُ رَبِّي لَكَ السُّجُــودَ</a:t>
            </a:r>
            <a:b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فأنتَ سَيِّدِي كذا الصَّديقْ</a:t>
            </a:r>
          </a:p>
          <a:p>
            <a:pPr rtl="1"/>
            <a:b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oqaddemo</a:t>
            </a:r>
            <a:r>
              <a:rPr kumimoji="0" lang="es-ES" alt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r>
              <a:rPr kumimoji="0" lang="es-ES" alt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s-ES" alt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</a:t>
            </a:r>
            <a:r>
              <a:rPr lang="en-US" altLang="ar-EG" sz="3600" b="1" kern="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kumimoji="0" lang="es-ES" alt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ssojoda</a:t>
            </a:r>
            <a:br>
              <a:rPr kumimoji="0" lang="ar-EG" alt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anta </a:t>
            </a:r>
            <a:r>
              <a:rPr kumimoji="0" lang="es-ES" alt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s-ES" alt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katha</a:t>
            </a:r>
            <a:r>
              <a:rPr kumimoji="0" lang="es-ES" alt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</a:t>
            </a:r>
            <a:r>
              <a:rPr kumimoji="0" lang="en-US" alt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</a:t>
            </a:r>
            <a:r>
              <a:rPr kumimoji="0" lang="es-ES" alt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adeeq</a:t>
            </a:r>
            <a:br>
              <a:rPr kumimoji="0" lang="ar-EG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alt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alt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King of kings lay thus in lowly manger,</a:t>
            </a:r>
            <a:b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In all our trials born to be our Friend!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6242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32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هَيَّا اسجُدُوا وَاصغُوا لِلتَّرنيمِ</a:t>
            </a:r>
            <a:b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لَيْلَةَ مَوْلِدِ الرَّبِّ يَســــــوع</a:t>
            </a:r>
            <a:b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لَيْلَةً </a:t>
            </a:r>
            <a:r>
              <a:rPr kumimoji="0" lang="ar-EG" alt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لَيْلَةً</a:t>
            </a:r>
            <a:r>
              <a:rPr kumimoji="0" lang="ar-EG" alt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مُقَدَّسَـــــــــــــــة</a:t>
            </a:r>
          </a:p>
          <a:p>
            <a:pPr rtl="1"/>
            <a:br>
              <a:rPr kumimoji="0" lang="ar-EG" alt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osjodo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ttarneemi</a:t>
            </a:r>
            <a:br>
              <a:rPr kumimoji="0" lang="ar-EG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laylata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mawledi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elrrabbi</a:t>
            </a:r>
            <a:r>
              <a:rPr kumimoji="0" lang="es-E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laylatan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laylatan</a:t>
            </a:r>
            <a:r>
              <a:rPr kumimoji="0" lang="en-US" alt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moqaddasa</a:t>
            </a:r>
            <a:br>
              <a:rPr kumimoji="0" lang="en-US" alt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night divine, O night when Christ was born!</a:t>
            </a:r>
            <a:br>
              <a:rPr kumimoji="0" lang="en-US" alt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night, divine, O night, O night divine!</a:t>
            </a:r>
            <a:endParaRPr kumimoji="0" lang="ar-EG" sz="3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421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holy night, the stars are brightly shining;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the night of the dear Savior’s birth!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Long lay the world in sin and error pining,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Till He appeared and the soul felt its worth.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thrill of hope, the weary soul rejoices,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For yonder breaks a new and glorious morn.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Fall on your knees, O hear the angel voices!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night divine, O night when Christ was born!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night, O holy night, O night divine!</a:t>
            </a:r>
            <a:br>
              <a:rPr kumimoji="0" lang="en-US" altLang="ar-EG" sz="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altLang="ar-EG" sz="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Led by the light of faith serenely beaming,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glowing hearts by His cradle we stand.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 led by light of a star sweetly gleaming,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Here came the wise men from Orient land.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King of kings lay thus in lowly manger,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all our trials born to be our Friend!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knows our need—to our weakness is no stranger.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Behold your King; before Him lowly bend!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Behold your King; before Him lowly bend!</a:t>
            </a:r>
            <a:br>
              <a:rPr kumimoji="0" lang="en-US" altLang="ar-EG" sz="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altLang="ar-EG" sz="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Truly He taught us to love one another;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His law is love and His Gospel is peace.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Chains shall He break for the slave is our brother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in His Name all oppression shall cease.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Sweet hymns of joy in grateful chorus raise we,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all within us praise His holy Name!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Christ is the Lord! O praise His name forever!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His </a:t>
            </a:r>
            <a:r>
              <a:rPr kumimoji="0" lang="en-US" altLang="ar-EG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pow’r</a:t>
            </a: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glory evermore proclaim!</a:t>
            </a:r>
            <a:b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His </a:t>
            </a:r>
            <a:r>
              <a:rPr kumimoji="0" lang="en-US" altLang="ar-EG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pow’r</a:t>
            </a:r>
            <a:r>
              <a:rPr kumimoji="0" lang="en-US" altLang="ar-EG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glory evermore proclaim!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772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5255</TotalTime>
  <Words>709</Words>
  <Application>Microsoft Office PowerPoint</Application>
  <PresentationFormat>عرض على الشاشة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507</cp:revision>
  <dcterms:created xsi:type="dcterms:W3CDTF">2021-12-07T14:30:00Z</dcterms:created>
  <dcterms:modified xsi:type="dcterms:W3CDTF">2023-12-18T15:31:59Z</dcterms:modified>
</cp:coreProperties>
</file>