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346" r:id="rId3"/>
    <p:sldId id="274" r:id="rId4"/>
    <p:sldId id="345" r:id="rId5"/>
    <p:sldId id="347" r:id="rId6"/>
    <p:sldId id="348" r:id="rId7"/>
    <p:sldId id="349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46"/>
            <p14:sldId id="274"/>
            <p14:sldId id="345"/>
            <p14:sldId id="347"/>
            <p14:sldId id="348"/>
            <p14:sldId id="34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53" autoAdjust="0"/>
    <p:restoredTop sz="94660"/>
  </p:normalViewPr>
  <p:slideViewPr>
    <p:cSldViewPr>
      <p:cViewPr varScale="1">
        <p:scale>
          <a:sx n="60" d="100"/>
          <a:sy n="60" d="100"/>
        </p:scale>
        <p:origin x="40" y="18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792301"/>
            <a:ext cx="9144000" cy="26570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 تـرنيــمـــة</a:t>
            </a:r>
          </a:p>
          <a:p>
            <a:pPr algn="ctr" rtl="1">
              <a:lnSpc>
                <a:spcPct val="150000"/>
              </a:lnSpc>
            </a:pPr>
            <a:r>
              <a:rPr lang="ar-EG" altLang="ar-EG" sz="7200" b="1" dirty="0"/>
              <a:t>يا لَيْلَةً قد اِكتَسَت بِنُـورٍ</a:t>
            </a:r>
            <a:endParaRPr lang="ar-EG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533400"/>
            <a:ext cx="9144000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1- </a:t>
            </a:r>
          </a:p>
          <a:p>
            <a:pPr algn="ctr" rtl="1"/>
            <a:r>
              <a:rPr lang="ar-EG" sz="7200" b="1" dirty="0"/>
              <a:t>يا لَيْلَةً قد اِكتَسَت بِنُـورٍ</a:t>
            </a:r>
            <a:br>
              <a:rPr lang="ar-EG" sz="7200" b="1" dirty="0"/>
            </a:br>
            <a:r>
              <a:rPr lang="ar-EG" sz="7200" b="1" dirty="0"/>
              <a:t>بَل زَيَّنَتْ وَجهَهَا بالنُّجُــوم</a:t>
            </a:r>
            <a:br>
              <a:rPr lang="ar-EG" sz="7200" b="1" dirty="0"/>
            </a:br>
            <a:r>
              <a:rPr lang="ar-EG" sz="7200" b="1" dirty="0"/>
              <a:t>في فَرحَــــةٍ بِمَولِدِ المَسيحِ</a:t>
            </a:r>
            <a:br>
              <a:rPr lang="ar-EG" sz="7200" b="1" dirty="0"/>
            </a:br>
            <a:r>
              <a:rPr lang="ar-EG" sz="7200" b="1" dirty="0"/>
              <a:t>إذ جَاءَ كي يَنتَهي عَهدُ الظَّلام</a:t>
            </a:r>
            <a:endParaRPr lang="en-US" sz="7200" b="1" dirty="0">
              <a:cs typeface="Arial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1289921"/>
            <a:ext cx="9144000" cy="35868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/>
              <a:t>قد أنشَدَ جُندُ السَّمَــا نَشِيدَاً</a:t>
            </a:r>
            <a:br>
              <a:rPr lang="ar-EG" sz="8000" b="1"/>
            </a:br>
            <a:r>
              <a:rPr lang="ar-EG" sz="8000" b="1"/>
              <a:t>المَجدُ لِلآبِ العَلي الرَّحِيم</a:t>
            </a:r>
            <a:endParaRPr lang="en-US" sz="80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228600"/>
            <a:ext cx="9144000" cy="74918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altLang="ar-EG" sz="4000" b="1" dirty="0">
                <a:solidFill>
                  <a:srgbClr val="003300"/>
                </a:solidFill>
              </a:rPr>
              <a:t>القرار:</a:t>
            </a:r>
            <a:br>
              <a:rPr lang="ar-EG" altLang="ar-EG" sz="4000" b="1" dirty="0">
                <a:solidFill>
                  <a:srgbClr val="003300"/>
                </a:solidFill>
              </a:rPr>
            </a:br>
            <a:r>
              <a:rPr lang="ar-EG" altLang="ar-EG" sz="7200" b="1" dirty="0">
                <a:solidFill>
                  <a:srgbClr val="003300"/>
                </a:solidFill>
              </a:rPr>
              <a:t>هَيَّا اسجُدُوا وَاصغُوا لِلتَّرنيمِ</a:t>
            </a:r>
            <a:br>
              <a:rPr lang="ar-EG" altLang="ar-EG" sz="7200" b="1" dirty="0">
                <a:solidFill>
                  <a:srgbClr val="003300"/>
                </a:solidFill>
              </a:rPr>
            </a:br>
            <a:r>
              <a:rPr lang="ar-EG" altLang="ar-EG" sz="7200" b="1" dirty="0">
                <a:solidFill>
                  <a:srgbClr val="003300"/>
                </a:solidFill>
              </a:rPr>
              <a:t>يا لَيْلَةَ مَوْلِدِ الرَّبِّ يَســــــوع</a:t>
            </a:r>
            <a:br>
              <a:rPr lang="ar-EG" altLang="ar-EG" sz="7200" b="1" dirty="0">
                <a:solidFill>
                  <a:srgbClr val="003300"/>
                </a:solidFill>
              </a:rPr>
            </a:br>
            <a:r>
              <a:rPr lang="ar-EG" altLang="ar-EG" sz="7200" b="1" dirty="0">
                <a:solidFill>
                  <a:srgbClr val="003300"/>
                </a:solidFill>
              </a:rPr>
              <a:t>يا لَيْلَةً </a:t>
            </a:r>
            <a:r>
              <a:rPr lang="ar-EG" altLang="ar-EG" sz="7200" b="1" dirty="0" err="1">
                <a:solidFill>
                  <a:srgbClr val="003300"/>
                </a:solidFill>
              </a:rPr>
              <a:t>لَيْلَةً</a:t>
            </a:r>
            <a:r>
              <a:rPr lang="ar-EG" altLang="ar-EG" sz="7200" b="1" dirty="0">
                <a:solidFill>
                  <a:srgbClr val="003300"/>
                </a:solidFill>
              </a:rPr>
              <a:t> مُقَدَّسَـــــــــــــــة</a:t>
            </a:r>
            <a:br>
              <a:rPr lang="ar-EG" altLang="ar-EG" sz="4000" b="1" dirty="0">
                <a:solidFill>
                  <a:srgbClr val="003300"/>
                </a:solidFill>
              </a:rPr>
            </a:br>
            <a:endParaRPr lang="en-US" sz="7200" b="1" dirty="0">
              <a:solidFill>
                <a:srgbClr val="003300"/>
              </a:solidFill>
              <a:cs typeface="Arial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533400"/>
            <a:ext cx="9144000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2- </a:t>
            </a:r>
          </a:p>
          <a:p>
            <a:pPr algn="ctr" rtl="1"/>
            <a:r>
              <a:rPr lang="ar-EG" sz="7200" b="1" dirty="0"/>
              <a:t>رَبِّي إلى فِرَاشِــــــكَ الصَّغيرْ</a:t>
            </a:r>
            <a:br>
              <a:rPr lang="ar-EG" sz="7200" b="1" dirty="0"/>
            </a:br>
            <a:r>
              <a:rPr lang="ar-EG" sz="7200" b="1" dirty="0"/>
              <a:t>آتِي أنا في خُشُـــوعٍ عَمِيــقْ</a:t>
            </a:r>
            <a:br>
              <a:rPr lang="ar-EG" sz="7200" b="1" dirty="0"/>
            </a:br>
            <a:r>
              <a:rPr lang="ar-EG" sz="7200" b="1" dirty="0"/>
              <a:t>مِن أجلِــيَ ذُقتَ العَنـا المَريرْ</a:t>
            </a:r>
            <a:br>
              <a:rPr lang="ar-EG" sz="7200" b="1" dirty="0"/>
            </a:br>
            <a:r>
              <a:rPr lang="ar-EG" sz="7200" b="1" dirty="0"/>
              <a:t>مِن أجلِيَ سِرتَ كُلَّ ذا الطَّريقْ</a:t>
            </a:r>
            <a:endParaRPr lang="en-US" sz="7200" b="1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03417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1289921"/>
            <a:ext cx="9144000" cy="35868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أُقَدِّمُ رَبِّي لَكَ السُّجُــودَ</a:t>
            </a:r>
            <a:br>
              <a:rPr lang="ar-EG" sz="8000" b="1" dirty="0"/>
            </a:br>
            <a:r>
              <a:rPr lang="ar-EG" sz="8000" b="1" dirty="0"/>
              <a:t>فأنتَ سَيِّدِي كذا الصَّديقْ</a:t>
            </a:r>
            <a:endParaRPr lang="en-US" sz="8000" b="1" dirty="0"/>
          </a:p>
        </p:txBody>
      </p:sp>
    </p:spTree>
    <p:extLst>
      <p:ext uri="{BB962C8B-B14F-4D97-AF65-F5344CB8AC3E}">
        <p14:creationId xmlns:p14="http://schemas.microsoft.com/office/powerpoint/2010/main" val="19266638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228600"/>
            <a:ext cx="9144000" cy="74918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altLang="ar-EG" sz="4000" b="1" dirty="0">
                <a:solidFill>
                  <a:srgbClr val="003300"/>
                </a:solidFill>
              </a:rPr>
              <a:t>القرار:</a:t>
            </a:r>
            <a:br>
              <a:rPr lang="ar-EG" altLang="ar-EG" sz="4000" b="1" dirty="0">
                <a:solidFill>
                  <a:srgbClr val="003300"/>
                </a:solidFill>
              </a:rPr>
            </a:br>
            <a:r>
              <a:rPr lang="ar-EG" altLang="ar-EG" sz="7200" b="1" dirty="0">
                <a:solidFill>
                  <a:srgbClr val="003300"/>
                </a:solidFill>
              </a:rPr>
              <a:t>هَيَّا اسجُدُوا وَاصغُوا لِلتَّرنيمِ</a:t>
            </a:r>
            <a:br>
              <a:rPr lang="ar-EG" altLang="ar-EG" sz="7200" b="1" dirty="0">
                <a:solidFill>
                  <a:srgbClr val="003300"/>
                </a:solidFill>
              </a:rPr>
            </a:br>
            <a:r>
              <a:rPr lang="ar-EG" altLang="ar-EG" sz="7200" b="1" dirty="0">
                <a:solidFill>
                  <a:srgbClr val="003300"/>
                </a:solidFill>
              </a:rPr>
              <a:t>يا لَيْلَةَ مَوْلِدِ الرَّبِّ يَســــــوع</a:t>
            </a:r>
            <a:br>
              <a:rPr lang="ar-EG" altLang="ar-EG" sz="7200" b="1" dirty="0">
                <a:solidFill>
                  <a:srgbClr val="003300"/>
                </a:solidFill>
              </a:rPr>
            </a:br>
            <a:r>
              <a:rPr lang="ar-EG" altLang="ar-EG" sz="7200" b="1" dirty="0">
                <a:solidFill>
                  <a:srgbClr val="003300"/>
                </a:solidFill>
              </a:rPr>
              <a:t>يا لَيْلَةً </a:t>
            </a:r>
            <a:r>
              <a:rPr lang="ar-EG" altLang="ar-EG" sz="7200" b="1" dirty="0" err="1">
                <a:solidFill>
                  <a:srgbClr val="003300"/>
                </a:solidFill>
              </a:rPr>
              <a:t>لَيْلَةً</a:t>
            </a:r>
            <a:r>
              <a:rPr lang="ar-EG" altLang="ar-EG" sz="7200" b="1" dirty="0">
                <a:solidFill>
                  <a:srgbClr val="003300"/>
                </a:solidFill>
              </a:rPr>
              <a:t> مُقَدَّسَـــــــــــــــة</a:t>
            </a:r>
            <a:br>
              <a:rPr lang="ar-EG" altLang="ar-EG" sz="4000" b="1" dirty="0">
                <a:solidFill>
                  <a:srgbClr val="003300"/>
                </a:solidFill>
              </a:rPr>
            </a:br>
            <a:endParaRPr lang="en-US" sz="7200" b="1" dirty="0">
              <a:solidFill>
                <a:srgbClr val="0033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86524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1729</TotalTime>
  <Words>111</Words>
  <Application>Microsoft Office PowerPoint</Application>
  <PresentationFormat>عرض على الشاشة (4:3)</PresentationFormat>
  <Paragraphs>10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198</cp:revision>
  <dcterms:created xsi:type="dcterms:W3CDTF">2021-12-07T14:30:00Z</dcterms:created>
  <dcterms:modified xsi:type="dcterms:W3CDTF">2023-12-18T12:30:53Z</dcterms:modified>
</cp:coreProperties>
</file>