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5" r:id="rId5"/>
    <p:sldId id="347" r:id="rId6"/>
    <p:sldId id="348" r:id="rId7"/>
    <p:sldId id="34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5"/>
            <p14:sldId id="347"/>
            <p14:sldId id="348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0" d="100"/>
          <a:sy n="60" d="100"/>
        </p:scale>
        <p:origin x="40" y="1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تـرنيــمـــة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يا لَيْلَةً قد اِكتَسَت بِنُـورٍ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7200" b="1" dirty="0"/>
              <a:t>يا لَيْلَةً قد اِكتَسَت بِنُـورٍ</a:t>
            </a:r>
            <a:br>
              <a:rPr lang="ar-EG" sz="7200" b="1" dirty="0"/>
            </a:br>
            <a:r>
              <a:rPr lang="ar-EG" sz="7200" b="1" dirty="0"/>
              <a:t>بَل زَيَّنَتْ وَجهَهَا بالنُّجُــوم</a:t>
            </a:r>
            <a:br>
              <a:rPr lang="ar-EG" sz="7200" b="1" dirty="0"/>
            </a:br>
            <a:r>
              <a:rPr lang="ar-EG" sz="7200" b="1" dirty="0"/>
              <a:t>في فَرحَــــةٍ بِمَولِدِ المَسيحِ</a:t>
            </a:r>
            <a:br>
              <a:rPr lang="ar-EG" sz="7200" b="1" dirty="0"/>
            </a:br>
            <a:r>
              <a:rPr lang="ar-EG" sz="7200" b="1" dirty="0"/>
              <a:t>إذ جَاءَ كي يَنتَهي عَهدُ الظَّلام</a:t>
            </a:r>
            <a:endParaRPr lang="en-US" sz="7200" b="1" dirty="0"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899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/>
              <a:t>قد أنشَدَ جُندُ السَّمَــا نَشِيدَاً</a:t>
            </a:r>
            <a:br>
              <a:rPr lang="ar-EG" sz="8000" b="1"/>
            </a:br>
            <a:r>
              <a:rPr lang="ar-EG" sz="8000" b="1"/>
              <a:t>المَجدُ لِلآبِ العَلي الرَّحِيم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749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ar-EG" sz="4000" b="1" dirty="0">
                <a:solidFill>
                  <a:srgbClr val="003300"/>
                </a:solidFill>
              </a:rPr>
              <a:t>القرار:</a:t>
            </a:r>
            <a:br>
              <a:rPr lang="ar-EG" altLang="ar-EG" sz="4000" b="1" dirty="0">
                <a:solidFill>
                  <a:srgbClr val="003300"/>
                </a:solidFill>
              </a:rPr>
            </a:br>
            <a:r>
              <a:rPr lang="ar-EG" altLang="ar-EG" sz="7200" b="1" dirty="0">
                <a:solidFill>
                  <a:srgbClr val="003300"/>
                </a:solidFill>
              </a:rPr>
              <a:t>هَيَّا اسجُدُوا وَاصغُوا لِلتَّرنيمِ</a:t>
            </a:r>
            <a:br>
              <a:rPr lang="ar-EG" altLang="ar-EG" sz="7200" b="1" dirty="0">
                <a:solidFill>
                  <a:srgbClr val="003300"/>
                </a:solidFill>
              </a:rPr>
            </a:br>
            <a:r>
              <a:rPr lang="ar-EG" altLang="ar-EG" sz="7200" b="1" dirty="0">
                <a:solidFill>
                  <a:srgbClr val="003300"/>
                </a:solidFill>
              </a:rPr>
              <a:t>يا لَيْلَةَ مَوْلِدِ الرَّبِّ يَســــــوع</a:t>
            </a:r>
            <a:br>
              <a:rPr lang="ar-EG" altLang="ar-EG" sz="7200" b="1" dirty="0">
                <a:solidFill>
                  <a:srgbClr val="003300"/>
                </a:solidFill>
              </a:rPr>
            </a:br>
            <a:r>
              <a:rPr lang="ar-EG" altLang="ar-EG" sz="7200" b="1" dirty="0">
                <a:solidFill>
                  <a:srgbClr val="003300"/>
                </a:solidFill>
              </a:rPr>
              <a:t>يا لَيْلَةً </a:t>
            </a:r>
            <a:r>
              <a:rPr lang="ar-EG" altLang="ar-EG" sz="7200" b="1" dirty="0" err="1">
                <a:solidFill>
                  <a:srgbClr val="003300"/>
                </a:solidFill>
              </a:rPr>
              <a:t>لَيْلَةً</a:t>
            </a:r>
            <a:r>
              <a:rPr lang="ar-EG" altLang="ar-EG" sz="7200" b="1" dirty="0">
                <a:solidFill>
                  <a:srgbClr val="003300"/>
                </a:solidFill>
              </a:rPr>
              <a:t> مُقَدَّسَـــــــــــــــة</a:t>
            </a:r>
            <a:br>
              <a:rPr lang="ar-EG" altLang="ar-EG" sz="40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7200" b="1" dirty="0"/>
              <a:t>رَبِّي إلى فِرَاشِــــــكَ الصَّغيرْ</a:t>
            </a:r>
            <a:br>
              <a:rPr lang="ar-EG" sz="7200" b="1" dirty="0"/>
            </a:br>
            <a:r>
              <a:rPr lang="ar-EG" sz="7200" b="1" dirty="0"/>
              <a:t>آتِي أنا في خُشُـــوعٍ عَمِيــقْ</a:t>
            </a:r>
            <a:br>
              <a:rPr lang="ar-EG" sz="7200" b="1" dirty="0"/>
            </a:br>
            <a:r>
              <a:rPr lang="ar-EG" sz="7200" b="1" dirty="0"/>
              <a:t>مِن أجلِــيَ ذُقتَ العَنـا المَريرْ</a:t>
            </a:r>
            <a:br>
              <a:rPr lang="ar-EG" sz="7200" b="1" dirty="0"/>
            </a:br>
            <a:r>
              <a:rPr lang="ar-EG" sz="7200" b="1" dirty="0"/>
              <a:t>مِن أجلِيَ سِرتَ كُلَّ ذا الطَّريقْ</a:t>
            </a:r>
            <a:endParaRPr lang="en-US" sz="72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341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89921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أُقَدِّمُ رَبِّي لَكَ السُّجُــودَ</a:t>
            </a:r>
            <a:br>
              <a:rPr lang="ar-EG" sz="8000" b="1" dirty="0"/>
            </a:br>
            <a:r>
              <a:rPr lang="ar-EG" sz="8000" b="1" dirty="0"/>
              <a:t>فأنتَ سَيِّدِي كذا الصَّديقْ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92666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749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ar-EG" sz="4000" b="1" dirty="0">
                <a:solidFill>
                  <a:srgbClr val="003300"/>
                </a:solidFill>
              </a:rPr>
              <a:t>القرار:</a:t>
            </a:r>
            <a:br>
              <a:rPr lang="ar-EG" altLang="ar-EG" sz="4000" b="1" dirty="0">
                <a:solidFill>
                  <a:srgbClr val="003300"/>
                </a:solidFill>
              </a:rPr>
            </a:br>
            <a:r>
              <a:rPr lang="ar-EG" altLang="ar-EG" sz="7200" b="1" dirty="0">
                <a:solidFill>
                  <a:srgbClr val="003300"/>
                </a:solidFill>
              </a:rPr>
              <a:t>هَيَّا اسجُدُوا وَاصغُوا لِلتَّرنيمِ</a:t>
            </a:r>
            <a:br>
              <a:rPr lang="ar-EG" altLang="ar-EG" sz="7200" b="1" dirty="0">
                <a:solidFill>
                  <a:srgbClr val="003300"/>
                </a:solidFill>
              </a:rPr>
            </a:br>
            <a:r>
              <a:rPr lang="ar-EG" altLang="ar-EG" sz="7200" b="1" dirty="0">
                <a:solidFill>
                  <a:srgbClr val="003300"/>
                </a:solidFill>
              </a:rPr>
              <a:t>يا لَيْلَةَ مَوْلِدِ الرَّبِّ يَســــــوع</a:t>
            </a:r>
            <a:br>
              <a:rPr lang="ar-EG" altLang="ar-EG" sz="7200" b="1" dirty="0">
                <a:solidFill>
                  <a:srgbClr val="003300"/>
                </a:solidFill>
              </a:rPr>
            </a:br>
            <a:r>
              <a:rPr lang="ar-EG" altLang="ar-EG" sz="7200" b="1" dirty="0">
                <a:solidFill>
                  <a:srgbClr val="003300"/>
                </a:solidFill>
              </a:rPr>
              <a:t>يا لَيْلَةً </a:t>
            </a:r>
            <a:r>
              <a:rPr lang="ar-EG" altLang="ar-EG" sz="7200" b="1" dirty="0" err="1">
                <a:solidFill>
                  <a:srgbClr val="003300"/>
                </a:solidFill>
              </a:rPr>
              <a:t>لَيْلَةً</a:t>
            </a:r>
            <a:r>
              <a:rPr lang="ar-EG" altLang="ar-EG" sz="7200" b="1" dirty="0">
                <a:solidFill>
                  <a:srgbClr val="003300"/>
                </a:solidFill>
              </a:rPr>
              <a:t> مُقَدَّسَـــــــــــــــة</a:t>
            </a:r>
            <a:br>
              <a:rPr lang="ar-EG" altLang="ar-EG" sz="40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65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111</Words>
  <Application>Microsoft Office PowerPoint</Application>
  <PresentationFormat>عرض على الشاشة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2023-12-18T12:30:53Z</dcterms:modified>
</cp:coreProperties>
</file>