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489" r:id="rId3"/>
    <p:sldId id="499" r:id="rId4"/>
    <p:sldId id="500" r:id="rId5"/>
    <p:sldId id="501" r:id="rId6"/>
    <p:sldId id="502" r:id="rId7"/>
    <p:sldId id="503" r:id="rId8"/>
    <p:sldId id="475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426" autoAdjust="0"/>
    <p:restoredTop sz="94660"/>
  </p:normalViewPr>
  <p:slideViewPr>
    <p:cSldViewPr>
      <p:cViewPr varScale="1">
        <p:scale>
          <a:sx n="56" d="100"/>
          <a:sy n="56" d="100"/>
        </p:scale>
        <p:origin x="164" y="2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12/13/2023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577876"/>
            <a:ext cx="91440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/>
              <a:t>تـرنيـمـة</a:t>
            </a:r>
          </a:p>
          <a:p>
            <a:pPr algn="ctr"/>
            <a:r>
              <a:rPr kumimoji="1" lang="ar-EG" altLang="en-US" sz="7200" b="1" dirty="0">
                <a:cs typeface="Times New Roman" pitchFamily="18" charset="0"/>
              </a:rPr>
              <a:t>يَسوع اِسمُه عَجيب</a:t>
            </a:r>
            <a:r>
              <a:rPr kumimoji="1" lang="en-US" altLang="en-US" sz="7200" b="1" dirty="0">
                <a:cs typeface="Times New Roman" pitchFamily="18" charset="0"/>
              </a:rPr>
              <a:t> </a:t>
            </a:r>
            <a:endParaRPr kumimoji="1" lang="ar-EG" altLang="en-US" sz="7200" b="1" dirty="0"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422493"/>
            <a:ext cx="9144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kumimoji="1" lang="ar-EG" altLang="en-US" sz="6600" b="1" dirty="0"/>
              <a:t>1-</a:t>
            </a:r>
            <a:endParaRPr kumimoji="1" lang="ar-EG" altLang="en-US" sz="7200" b="1" dirty="0"/>
          </a:p>
          <a:p>
            <a:pPr algn="ctr"/>
            <a:r>
              <a:rPr kumimoji="1" lang="ar-EG" altLang="en-US" sz="7200" b="1" dirty="0"/>
              <a:t>(يَسوع اِسمُه عَجيب</a:t>
            </a:r>
          </a:p>
          <a:p>
            <a:pPr algn="ctr"/>
            <a:r>
              <a:rPr kumimoji="1" lang="ar-EG" altLang="en-US" sz="7200" b="1" dirty="0"/>
              <a:t>هوَ </a:t>
            </a:r>
            <a:r>
              <a:rPr kumimoji="1" lang="ar-EG" altLang="en-US" sz="7200" b="1" dirty="0" err="1"/>
              <a:t>المَسِيَّا</a:t>
            </a:r>
            <a:br>
              <a:rPr kumimoji="1" lang="ar-EG" altLang="en-US" sz="7200" b="1" dirty="0"/>
            </a:br>
            <a:r>
              <a:rPr kumimoji="1" lang="ar-EG" altLang="en-US" sz="7200" b="1" dirty="0"/>
              <a:t>يَسـوع هوَ القَدِير</a:t>
            </a:r>
          </a:p>
          <a:p>
            <a:pPr algn="ctr"/>
            <a:r>
              <a:rPr kumimoji="1" lang="ar-EG" altLang="en-US" sz="7200" b="1" dirty="0"/>
              <a:t> هوَ فادِيَّــــا)</a:t>
            </a:r>
            <a:r>
              <a:rPr kumimoji="1" lang="ar-EG" altLang="en-US" sz="6000" b="1" dirty="0"/>
              <a:t>2</a:t>
            </a:r>
            <a:br>
              <a:rPr kumimoji="1" lang="ar-EG" altLang="en-US" sz="7200" b="1" dirty="0"/>
            </a:br>
            <a:endParaRPr kumimoji="1" lang="en-US" sz="72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433685"/>
            <a:ext cx="9144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ar-SA" sz="8000" b="1" dirty="0"/>
          </a:p>
        </p:txBody>
      </p:sp>
      <p:sp>
        <p:nvSpPr>
          <p:cNvPr id="8" name="Rectangle 7"/>
          <p:cNvSpPr/>
          <p:nvPr/>
        </p:nvSpPr>
        <p:spPr>
          <a:xfrm>
            <a:off x="0" y="422493"/>
            <a:ext cx="92202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kumimoji="1" lang="ar-EG" altLang="en-US" sz="7200" b="1" dirty="0">
                <a:solidFill>
                  <a:srgbClr val="003300"/>
                </a:solidFill>
              </a:rPr>
              <a:t>القرار:</a:t>
            </a:r>
            <a:br>
              <a:rPr kumimoji="1" lang="ar-EG" altLang="en-US" sz="7200" b="1" dirty="0">
                <a:solidFill>
                  <a:srgbClr val="003300"/>
                </a:solidFill>
              </a:rPr>
            </a:br>
            <a:r>
              <a:rPr kumimoji="1" lang="ar-EG" altLang="en-US" sz="7200" b="1" dirty="0">
                <a:solidFill>
                  <a:srgbClr val="003300"/>
                </a:solidFill>
              </a:rPr>
              <a:t>(عَلى الأرض السَّلام   </a:t>
            </a:r>
          </a:p>
          <a:p>
            <a:pPr algn="ctr"/>
            <a:r>
              <a:rPr kumimoji="1" lang="ar-EG" altLang="en-US" sz="7200" b="1" dirty="0">
                <a:solidFill>
                  <a:srgbClr val="003300"/>
                </a:solidFill>
              </a:rPr>
              <a:t>وِمَسَرَّة لِكُلِّ النَّاس</a:t>
            </a:r>
            <a:br>
              <a:rPr kumimoji="1" lang="ar-EG" altLang="en-US" sz="7200" b="1" dirty="0">
                <a:solidFill>
                  <a:srgbClr val="003300"/>
                </a:solidFill>
              </a:rPr>
            </a:br>
            <a:r>
              <a:rPr kumimoji="1" lang="ar-EG" altLang="en-US" sz="7200" b="1" dirty="0">
                <a:solidFill>
                  <a:srgbClr val="003300"/>
                </a:solidFill>
              </a:rPr>
              <a:t>المَجد في العُـــــــلا   </a:t>
            </a:r>
          </a:p>
          <a:p>
            <a:pPr algn="ctr"/>
            <a:r>
              <a:rPr kumimoji="1" lang="ar-EG" altLang="en-US" sz="7200" b="1" dirty="0">
                <a:solidFill>
                  <a:srgbClr val="003300"/>
                </a:solidFill>
              </a:rPr>
              <a:t>يَسوع </a:t>
            </a:r>
            <a:r>
              <a:rPr kumimoji="1" lang="ar-EG" altLang="en-US" sz="7200" b="1" dirty="0" err="1">
                <a:solidFill>
                  <a:srgbClr val="003300"/>
                </a:solidFill>
              </a:rPr>
              <a:t>جَا</a:t>
            </a:r>
            <a:r>
              <a:rPr kumimoji="1" lang="ar-EG" altLang="en-US" sz="7200" b="1" dirty="0">
                <a:solidFill>
                  <a:srgbClr val="003300"/>
                </a:solidFill>
              </a:rPr>
              <a:t> لِلخَلاص)2</a:t>
            </a:r>
            <a:br>
              <a:rPr kumimoji="1" lang="ar-EG" altLang="en-US" sz="7200" b="1" dirty="0">
                <a:solidFill>
                  <a:srgbClr val="003300"/>
                </a:solidFill>
              </a:rPr>
            </a:br>
            <a:endParaRPr kumimoji="1" lang="en-US" sz="72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152400"/>
            <a:ext cx="9144000" cy="75666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kumimoji="1" lang="ar-EG" altLang="en-US" sz="5400" b="1" dirty="0"/>
              <a:t>2-</a:t>
            </a:r>
            <a:endParaRPr kumimoji="1" lang="ar-EG" altLang="en-US" sz="6000" b="1" dirty="0"/>
          </a:p>
          <a:p>
            <a:pPr algn="ctr">
              <a:lnSpc>
                <a:spcPct val="150000"/>
              </a:lnSpc>
            </a:pPr>
            <a:r>
              <a:rPr kumimoji="1" lang="ar-EG" altLang="en-US" sz="6000" b="1" dirty="0"/>
              <a:t>دي </a:t>
            </a:r>
            <a:r>
              <a:rPr kumimoji="1" lang="ar-EG" altLang="en-US" sz="6000" b="1" dirty="0" err="1"/>
              <a:t>مَلايكَة</a:t>
            </a:r>
            <a:r>
              <a:rPr kumimoji="1" lang="ar-EG" altLang="en-US" sz="6000" b="1" dirty="0"/>
              <a:t> في </a:t>
            </a:r>
            <a:r>
              <a:rPr kumimoji="1" lang="ar-EG" altLang="en-US" sz="6000" b="1" dirty="0" err="1"/>
              <a:t>السَّمَا</a:t>
            </a:r>
            <a:r>
              <a:rPr kumimoji="1" lang="ar-EG" altLang="en-US" sz="6000" b="1" dirty="0"/>
              <a:t> بتبَشَّر أرضا</a:t>
            </a:r>
            <a:br>
              <a:rPr kumimoji="1" lang="ar-EG" altLang="en-US" sz="6000" b="1" dirty="0"/>
            </a:br>
            <a:r>
              <a:rPr kumimoji="1" lang="ar-EG" altLang="en-US" sz="6000" b="1" dirty="0"/>
              <a:t>مَلِك المُلـوك جَانــا </a:t>
            </a:r>
            <a:r>
              <a:rPr kumimoji="1" lang="ar-EG" altLang="en-US" sz="6000" b="1" dirty="0" err="1"/>
              <a:t>عَلَشَـان</a:t>
            </a:r>
            <a:r>
              <a:rPr kumimoji="1" lang="ar-EG" altLang="en-US" sz="6000" b="1" dirty="0"/>
              <a:t> يرُدِّنا</a:t>
            </a:r>
            <a:br>
              <a:rPr kumimoji="1" lang="ar-EG" altLang="en-US" sz="6000" b="1" dirty="0"/>
            </a:br>
            <a:r>
              <a:rPr kumimoji="1" lang="ar-EG" altLang="en-US" sz="5400" b="1" dirty="0" err="1"/>
              <a:t>جا</a:t>
            </a:r>
            <a:r>
              <a:rPr kumimoji="1" lang="ar-EG" altLang="en-US" sz="5400" b="1" dirty="0"/>
              <a:t> في الأرض فقير </a:t>
            </a:r>
            <a:r>
              <a:rPr kumimoji="1" lang="ar-EG" altLang="en-US" sz="5400" b="1" dirty="0" err="1"/>
              <a:t>عَلشَان</a:t>
            </a:r>
            <a:r>
              <a:rPr kumimoji="1" lang="ar-EG" altLang="en-US" sz="5400" b="1" dirty="0"/>
              <a:t> بفَقره نِغنَى</a:t>
            </a:r>
            <a:br>
              <a:rPr kumimoji="1" lang="ar-EG" altLang="en-US" sz="6000" b="1" dirty="0"/>
            </a:br>
            <a:r>
              <a:rPr kumimoji="1" lang="ar-EG" altLang="en-US" sz="6000" b="1" dirty="0"/>
              <a:t>زَيِّ العَبد الأسِيـر وِأخَد مَكاننا إحنا</a:t>
            </a:r>
            <a:br>
              <a:rPr kumimoji="1" lang="ar-EG" altLang="en-US" sz="6000" b="1" dirty="0"/>
            </a:br>
            <a:endParaRPr kumimoji="1" lang="en-US" sz="6000" b="1" dirty="0"/>
          </a:p>
        </p:txBody>
      </p:sp>
    </p:spTree>
    <p:extLst>
      <p:ext uri="{BB962C8B-B14F-4D97-AF65-F5344CB8AC3E}">
        <p14:creationId xmlns:p14="http://schemas.microsoft.com/office/powerpoint/2010/main" val="10201224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433685"/>
            <a:ext cx="9144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ar-SA" sz="8000" b="1" dirty="0"/>
          </a:p>
        </p:txBody>
      </p:sp>
      <p:sp>
        <p:nvSpPr>
          <p:cNvPr id="8" name="Rectangle 7"/>
          <p:cNvSpPr/>
          <p:nvPr/>
        </p:nvSpPr>
        <p:spPr>
          <a:xfrm>
            <a:off x="0" y="422493"/>
            <a:ext cx="92202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kumimoji="1" lang="ar-EG" altLang="en-US" sz="7200" b="1" dirty="0">
                <a:solidFill>
                  <a:srgbClr val="003300"/>
                </a:solidFill>
              </a:rPr>
              <a:t>القرار:</a:t>
            </a:r>
            <a:br>
              <a:rPr kumimoji="1" lang="ar-EG" altLang="en-US" sz="7200" b="1" dirty="0">
                <a:solidFill>
                  <a:srgbClr val="003300"/>
                </a:solidFill>
              </a:rPr>
            </a:br>
            <a:r>
              <a:rPr kumimoji="1" lang="ar-EG" altLang="en-US" sz="7200" b="1" dirty="0">
                <a:solidFill>
                  <a:srgbClr val="003300"/>
                </a:solidFill>
              </a:rPr>
              <a:t>(عَلى الأرض السَّلام   </a:t>
            </a:r>
          </a:p>
          <a:p>
            <a:pPr algn="ctr"/>
            <a:r>
              <a:rPr kumimoji="1" lang="ar-EG" altLang="en-US" sz="7200" b="1" dirty="0">
                <a:solidFill>
                  <a:srgbClr val="003300"/>
                </a:solidFill>
              </a:rPr>
              <a:t>وِمَسَرَّة لِكُلِّ النَّاس</a:t>
            </a:r>
            <a:br>
              <a:rPr kumimoji="1" lang="ar-EG" altLang="en-US" sz="7200" b="1" dirty="0">
                <a:solidFill>
                  <a:srgbClr val="003300"/>
                </a:solidFill>
              </a:rPr>
            </a:br>
            <a:r>
              <a:rPr kumimoji="1" lang="ar-EG" altLang="en-US" sz="7200" b="1" dirty="0">
                <a:solidFill>
                  <a:srgbClr val="003300"/>
                </a:solidFill>
              </a:rPr>
              <a:t>المَجد في العُـــــــلا   </a:t>
            </a:r>
          </a:p>
          <a:p>
            <a:pPr algn="ctr"/>
            <a:r>
              <a:rPr kumimoji="1" lang="ar-EG" altLang="en-US" sz="7200" b="1" dirty="0">
                <a:solidFill>
                  <a:srgbClr val="003300"/>
                </a:solidFill>
              </a:rPr>
              <a:t>يَسوع </a:t>
            </a:r>
            <a:r>
              <a:rPr kumimoji="1" lang="ar-EG" altLang="en-US" sz="7200" b="1" dirty="0" err="1">
                <a:solidFill>
                  <a:srgbClr val="003300"/>
                </a:solidFill>
              </a:rPr>
              <a:t>جَا</a:t>
            </a:r>
            <a:r>
              <a:rPr kumimoji="1" lang="ar-EG" altLang="en-US" sz="7200" b="1" dirty="0">
                <a:solidFill>
                  <a:srgbClr val="003300"/>
                </a:solidFill>
              </a:rPr>
              <a:t> لِلخَلاص)2</a:t>
            </a:r>
            <a:br>
              <a:rPr kumimoji="1" lang="ar-EG" altLang="en-US" sz="7200" b="1" dirty="0">
                <a:solidFill>
                  <a:srgbClr val="003300"/>
                </a:solidFill>
              </a:rPr>
            </a:br>
            <a:endParaRPr kumimoji="1" lang="en-US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49890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422493"/>
            <a:ext cx="9144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kumimoji="1" lang="ar-EG" altLang="en-US" sz="6600" b="1" dirty="0"/>
              <a:t>3-</a:t>
            </a:r>
            <a:endParaRPr kumimoji="1" lang="ar-EG" altLang="en-US" sz="7200" b="1" dirty="0"/>
          </a:p>
          <a:p>
            <a:pPr algn="ctr"/>
            <a:r>
              <a:rPr kumimoji="1" lang="ar-EG" altLang="en-US" sz="7200" b="1" dirty="0"/>
              <a:t>(يا كنيسَة اِفرَحِي   </a:t>
            </a:r>
          </a:p>
          <a:p>
            <a:pPr algn="ctr"/>
            <a:r>
              <a:rPr kumimoji="1" lang="ar-EG" altLang="en-US" sz="7200" b="1" dirty="0"/>
              <a:t>اِملي قلبك أغَانــــي</a:t>
            </a:r>
            <a:br>
              <a:rPr kumimoji="1" lang="ar-EG" altLang="en-US" sz="7200" b="1" dirty="0"/>
            </a:br>
            <a:r>
              <a:rPr kumimoji="1" lang="ar-EG" altLang="en-US" sz="7200" b="1" dirty="0"/>
              <a:t>بصَلاتِك اِسهَرِي   </a:t>
            </a:r>
          </a:p>
          <a:p>
            <a:pPr algn="ctr"/>
            <a:r>
              <a:rPr kumimoji="1" lang="ar-EG" altLang="en-US" sz="7200" b="1" dirty="0" err="1"/>
              <a:t>دا</a:t>
            </a:r>
            <a:r>
              <a:rPr kumimoji="1" lang="ar-EG" altLang="en-US" sz="7200" b="1" dirty="0"/>
              <a:t> عَريسِك جاي </a:t>
            </a:r>
            <a:r>
              <a:rPr kumimoji="1" lang="ar-EG" altLang="en-US" sz="7200" b="1" dirty="0" err="1"/>
              <a:t>تاني</a:t>
            </a:r>
            <a:r>
              <a:rPr kumimoji="1" lang="ar-EG" altLang="en-US" sz="7200" b="1" dirty="0"/>
              <a:t>)</a:t>
            </a:r>
            <a:r>
              <a:rPr kumimoji="1" lang="ar-EG" altLang="en-US" sz="6000" b="1" dirty="0"/>
              <a:t>2</a:t>
            </a:r>
            <a:br>
              <a:rPr kumimoji="1" lang="ar-EG" altLang="en-US" sz="7200" b="1" dirty="0"/>
            </a:br>
            <a:endParaRPr kumimoji="1" lang="en-US" sz="7200" b="1" dirty="0"/>
          </a:p>
        </p:txBody>
      </p:sp>
    </p:spTree>
    <p:extLst>
      <p:ext uri="{BB962C8B-B14F-4D97-AF65-F5344CB8AC3E}">
        <p14:creationId xmlns:p14="http://schemas.microsoft.com/office/powerpoint/2010/main" val="20860474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433685"/>
            <a:ext cx="9144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ar-SA" sz="8000" b="1" dirty="0"/>
          </a:p>
        </p:txBody>
      </p:sp>
      <p:sp>
        <p:nvSpPr>
          <p:cNvPr id="8" name="Rectangle 7"/>
          <p:cNvSpPr/>
          <p:nvPr/>
        </p:nvSpPr>
        <p:spPr>
          <a:xfrm>
            <a:off x="0" y="422493"/>
            <a:ext cx="92202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kumimoji="1" lang="ar-EG" altLang="en-US" sz="7200" b="1" dirty="0">
                <a:solidFill>
                  <a:srgbClr val="003300"/>
                </a:solidFill>
              </a:rPr>
              <a:t>القرار:</a:t>
            </a:r>
            <a:br>
              <a:rPr kumimoji="1" lang="ar-EG" altLang="en-US" sz="7200" b="1" dirty="0">
                <a:solidFill>
                  <a:srgbClr val="003300"/>
                </a:solidFill>
              </a:rPr>
            </a:br>
            <a:r>
              <a:rPr kumimoji="1" lang="ar-EG" altLang="en-US" sz="7200" b="1" dirty="0">
                <a:solidFill>
                  <a:srgbClr val="003300"/>
                </a:solidFill>
              </a:rPr>
              <a:t>(عَلى الأرض السَّلام   </a:t>
            </a:r>
          </a:p>
          <a:p>
            <a:pPr algn="ctr"/>
            <a:r>
              <a:rPr kumimoji="1" lang="ar-EG" altLang="en-US" sz="7200" b="1" dirty="0">
                <a:solidFill>
                  <a:srgbClr val="003300"/>
                </a:solidFill>
              </a:rPr>
              <a:t>وِمَسَرَّة لِكُلِّ النَّاس</a:t>
            </a:r>
            <a:br>
              <a:rPr kumimoji="1" lang="ar-EG" altLang="en-US" sz="7200" b="1" dirty="0">
                <a:solidFill>
                  <a:srgbClr val="003300"/>
                </a:solidFill>
              </a:rPr>
            </a:br>
            <a:r>
              <a:rPr kumimoji="1" lang="ar-EG" altLang="en-US" sz="7200" b="1" dirty="0">
                <a:solidFill>
                  <a:srgbClr val="003300"/>
                </a:solidFill>
              </a:rPr>
              <a:t>المَجد في العُـــــــلا   </a:t>
            </a:r>
          </a:p>
          <a:p>
            <a:pPr algn="ctr"/>
            <a:r>
              <a:rPr kumimoji="1" lang="ar-EG" altLang="en-US" sz="7200" b="1" dirty="0">
                <a:solidFill>
                  <a:srgbClr val="003300"/>
                </a:solidFill>
              </a:rPr>
              <a:t>يَسوع </a:t>
            </a:r>
            <a:r>
              <a:rPr kumimoji="1" lang="ar-EG" altLang="en-US" sz="7200" b="1" dirty="0" err="1">
                <a:solidFill>
                  <a:srgbClr val="003300"/>
                </a:solidFill>
              </a:rPr>
              <a:t>جَا</a:t>
            </a:r>
            <a:r>
              <a:rPr kumimoji="1" lang="ar-EG" altLang="en-US" sz="7200" b="1" dirty="0">
                <a:solidFill>
                  <a:srgbClr val="003300"/>
                </a:solidFill>
              </a:rPr>
              <a:t> لِلخَلاص)2</a:t>
            </a:r>
            <a:br>
              <a:rPr kumimoji="1" lang="ar-EG" altLang="en-US" sz="7200" b="1" dirty="0">
                <a:solidFill>
                  <a:srgbClr val="003300"/>
                </a:solidFill>
              </a:rPr>
            </a:br>
            <a:endParaRPr kumimoji="1" lang="en-US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8561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1969</TotalTime>
  <Words>128</Words>
  <Application>Microsoft Office PowerPoint</Application>
  <PresentationFormat>عرض على الشاشة (4:3)</PresentationFormat>
  <Paragraphs>21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390</cp:revision>
  <dcterms:created xsi:type="dcterms:W3CDTF">2021-12-07T14:30:00Z</dcterms:created>
  <dcterms:modified xsi:type="dcterms:W3CDTF">2023-12-13T13:33:20Z</dcterms:modified>
</cp:coreProperties>
</file>