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512" r:id="rId3"/>
    <p:sldId id="499" r:id="rId4"/>
    <p:sldId id="510" r:id="rId5"/>
    <p:sldId id="500" r:id="rId6"/>
    <p:sldId id="513" r:id="rId7"/>
    <p:sldId id="514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078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SA" sz="8000" b="1" dirty="0"/>
              <a:t>يسوع أنتَ إلَهي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solidFill>
                  <a:srgbClr val="003300"/>
                </a:solidFill>
              </a:rPr>
              <a:t>يسوع أنتَ إلَهي</a:t>
            </a:r>
          </a:p>
          <a:p>
            <a:pPr algn="ctr"/>
            <a:r>
              <a:rPr lang="ar-SA" sz="8000" b="1" dirty="0">
                <a:solidFill>
                  <a:srgbClr val="003300"/>
                </a:solidFill>
              </a:rPr>
              <a:t>حبُّكَ شافيَ الوَحيد</a:t>
            </a:r>
          </a:p>
          <a:p>
            <a:pPr algn="ctr"/>
            <a:r>
              <a:rPr lang="ar-SA" sz="8000" b="1" dirty="0">
                <a:solidFill>
                  <a:srgbClr val="003300"/>
                </a:solidFill>
              </a:rPr>
              <a:t>أنت حبيبُ نفسي أبَدًا </a:t>
            </a:r>
          </a:p>
          <a:p>
            <a:pPr algn="ctr"/>
            <a:r>
              <a:rPr lang="ar-SA" sz="8000" b="1" dirty="0">
                <a:solidFill>
                  <a:srgbClr val="003300"/>
                </a:solidFill>
              </a:rPr>
              <a:t>يسوع أنتَ مَنْ أُريد</a:t>
            </a:r>
          </a:p>
        </p:txBody>
      </p:sp>
    </p:spTree>
    <p:extLst>
      <p:ext uri="{BB962C8B-B14F-4D97-AF65-F5344CB8AC3E}">
        <p14:creationId xmlns:p14="http://schemas.microsoft.com/office/powerpoint/2010/main" val="70497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14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أسجُدُ أمَامَك إلَهي</a:t>
            </a:r>
          </a:p>
          <a:p>
            <a:pPr algn="ctr"/>
            <a:r>
              <a:rPr lang="ar-EG" sz="8000" b="1" dirty="0"/>
              <a:t>أعتَرِفُ بِكَ مَلِكِي</a:t>
            </a:r>
          </a:p>
          <a:p>
            <a:pPr algn="ctr"/>
            <a:r>
              <a:rPr lang="ar-EG" sz="8000" b="1" dirty="0"/>
              <a:t>ها هيَّ حَيَاتي في يَدَيْكَ</a:t>
            </a:r>
          </a:p>
          <a:p>
            <a:pPr algn="ctr"/>
            <a:r>
              <a:rPr lang="ar-EG" sz="8000" b="1" dirty="0"/>
              <a:t>اِفعَل بهَا ما تُريد</a:t>
            </a: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تعَالَ واملُك عَلى قلبي  أت</a:t>
            </a:r>
            <a:r>
              <a:rPr lang="ar-EG" sz="8000" b="1" dirty="0"/>
              <a:t>ــ</a:t>
            </a:r>
            <a:r>
              <a:rPr lang="ar-SA" sz="8000" b="1" dirty="0"/>
              <a:t>وقُ إلَيْ</a:t>
            </a:r>
            <a:r>
              <a:rPr lang="ar-EG" sz="8000" b="1" dirty="0"/>
              <a:t>ـــــــ</a:t>
            </a:r>
            <a:r>
              <a:rPr lang="ar-SA" sz="8000" b="1" dirty="0"/>
              <a:t>كَ تعَال</a:t>
            </a:r>
            <a:endParaRPr lang="ar-EG" sz="8000" b="1" dirty="0"/>
          </a:p>
          <a:p>
            <a:pPr algn="ctr"/>
            <a:r>
              <a:rPr lang="ar-SA" sz="8000" b="1" dirty="0"/>
              <a:t>تُرَنِّمُ لَ</a:t>
            </a:r>
            <a:r>
              <a:rPr lang="ar-EG" sz="8000" b="1" dirty="0"/>
              <a:t>ـــ</a:t>
            </a:r>
            <a:r>
              <a:rPr lang="ar-SA" sz="8000" b="1" dirty="0"/>
              <a:t>كَ شَفَت</a:t>
            </a:r>
            <a:r>
              <a:rPr lang="ar-EG" sz="8000" b="1" dirty="0"/>
              <a:t>ــــــ</a:t>
            </a:r>
            <a:r>
              <a:rPr lang="ar-SA" sz="8000" b="1" dirty="0"/>
              <a:t>اي</a:t>
            </a:r>
            <a:endParaRPr lang="ar-EG" sz="8000" b="1" dirty="0"/>
          </a:p>
          <a:p>
            <a:pPr algn="ctr"/>
            <a:r>
              <a:rPr lang="ar-SA" sz="8000" b="1" dirty="0"/>
              <a:t>أُحِبُّ</a:t>
            </a:r>
            <a:r>
              <a:rPr lang="ar-EG" sz="8000" b="1" dirty="0"/>
              <a:t>ــــــــ</a:t>
            </a:r>
            <a:r>
              <a:rPr lang="ar-SA" sz="8000" b="1" dirty="0"/>
              <a:t>كَ لِلأبَ</a:t>
            </a:r>
            <a:r>
              <a:rPr lang="ar-EG" sz="8000" b="1" dirty="0"/>
              <a:t>ــــــــ</a:t>
            </a:r>
            <a:r>
              <a:rPr lang="ar-SA" sz="8000" b="1" dirty="0"/>
              <a:t>دِ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solidFill>
                  <a:srgbClr val="003300"/>
                </a:solidFill>
              </a:rPr>
              <a:t>يسوع أنتَ إلَهي</a:t>
            </a:r>
          </a:p>
          <a:p>
            <a:pPr algn="ctr"/>
            <a:r>
              <a:rPr lang="ar-SA" sz="8000" b="1" dirty="0">
                <a:solidFill>
                  <a:srgbClr val="003300"/>
                </a:solidFill>
              </a:rPr>
              <a:t>حبُّكَ شافيَ الوَحيد</a:t>
            </a:r>
          </a:p>
          <a:p>
            <a:pPr algn="ctr"/>
            <a:r>
              <a:rPr lang="ar-SA" sz="8000" b="1" dirty="0">
                <a:solidFill>
                  <a:srgbClr val="003300"/>
                </a:solidFill>
              </a:rPr>
              <a:t>أنت حبيبُ نفسي أبَدًا </a:t>
            </a:r>
          </a:p>
          <a:p>
            <a:pPr algn="ctr"/>
            <a:r>
              <a:rPr lang="ar-SA" sz="8000" b="1" dirty="0">
                <a:solidFill>
                  <a:srgbClr val="003300"/>
                </a:solidFill>
              </a:rPr>
              <a:t>يسوع أنتَ مَنْ أُريد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/>
              <a:t>تنحَني لاسمِكَ كل ركبَة</a:t>
            </a:r>
          </a:p>
          <a:p>
            <a:pPr algn="ctr"/>
            <a:r>
              <a:rPr lang="ar-SA" sz="8000" b="1" dirty="0"/>
              <a:t>ويعتَرِفُ كلُّ لِسان</a:t>
            </a:r>
          </a:p>
          <a:p>
            <a:pPr algn="ctr"/>
            <a:r>
              <a:rPr lang="ar-SA" sz="8000" b="1" dirty="0" err="1"/>
              <a:t>إسمُكَ</a:t>
            </a:r>
            <a:r>
              <a:rPr lang="ar-SA" sz="8000" b="1" dirty="0"/>
              <a:t> يسوعُ خلاصي</a:t>
            </a:r>
          </a:p>
          <a:p>
            <a:pPr algn="ctr"/>
            <a:r>
              <a:rPr lang="ar-SA" sz="8000" b="1" dirty="0"/>
              <a:t>أردّدُهُ في كلِّ حينْ</a:t>
            </a:r>
          </a:p>
        </p:txBody>
      </p:sp>
    </p:spTree>
    <p:extLst>
      <p:ext uri="{BB962C8B-B14F-4D97-AF65-F5344CB8AC3E}">
        <p14:creationId xmlns:p14="http://schemas.microsoft.com/office/powerpoint/2010/main" val="384486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>
                <a:solidFill>
                  <a:srgbClr val="003300"/>
                </a:solidFill>
              </a:rPr>
              <a:t>يسوع أنتَ إلَهي</a:t>
            </a:r>
          </a:p>
          <a:p>
            <a:pPr algn="ctr"/>
            <a:r>
              <a:rPr lang="ar-SA" sz="8000" b="1" dirty="0">
                <a:solidFill>
                  <a:srgbClr val="003300"/>
                </a:solidFill>
              </a:rPr>
              <a:t>حبُّكَ شافيَ الوَحيد</a:t>
            </a:r>
          </a:p>
          <a:p>
            <a:pPr algn="ctr"/>
            <a:r>
              <a:rPr lang="ar-SA" sz="8000" b="1" dirty="0">
                <a:solidFill>
                  <a:srgbClr val="003300"/>
                </a:solidFill>
              </a:rPr>
              <a:t>أنت حبيبُ نفسي أبَدًا </a:t>
            </a:r>
          </a:p>
          <a:p>
            <a:pPr algn="ctr"/>
            <a:r>
              <a:rPr lang="ar-SA" sz="8000" b="1" dirty="0">
                <a:solidFill>
                  <a:srgbClr val="003300"/>
                </a:solidFill>
              </a:rPr>
              <a:t>يسوع أنتَ مَنْ أُريد</a:t>
            </a:r>
          </a:p>
        </p:txBody>
      </p:sp>
    </p:spTree>
    <p:extLst>
      <p:ext uri="{BB962C8B-B14F-4D97-AF65-F5344CB8AC3E}">
        <p14:creationId xmlns:p14="http://schemas.microsoft.com/office/powerpoint/2010/main" val="280217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1893</TotalTime>
  <Words>99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379</cp:revision>
  <dcterms:created xsi:type="dcterms:W3CDTF">2021-12-07T14:30:00Z</dcterms:created>
  <dcterms:modified xsi:type="dcterms:W3CDTF">2023-12-05T12:16:09Z</dcterms:modified>
</cp:coreProperties>
</file>