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56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مَلِكُ المُلوك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مَلِكُ المُلوك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رَبُّ الأرْبــــاب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6787"/>
            <a:ext cx="9144000" cy="5012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 (رَئيسُ السَّلام 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مَجْدَاً </a:t>
            </a:r>
            <a:r>
              <a:rPr lang="ar-EG" sz="8800" b="1" dirty="0" err="1">
                <a:solidFill>
                  <a:srgbClr val="003300"/>
                </a:solidFill>
              </a:rPr>
              <a:t>هَللويا</a:t>
            </a:r>
            <a:r>
              <a:rPr lang="ar-EG" sz="8800" b="1" dirty="0">
                <a:solidFill>
                  <a:srgbClr val="003300"/>
                </a:solidFill>
              </a:rPr>
              <a:t> )2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الرَّاعِي الأمِين   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دَوْمَــــــــــاً مُعِين   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12189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6787"/>
            <a:ext cx="9144000" cy="5012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 (رَئيسُ السَّلام 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مَجْدَاً </a:t>
            </a:r>
            <a:r>
              <a:rPr lang="ar-EG" sz="8800" b="1" dirty="0" err="1">
                <a:solidFill>
                  <a:srgbClr val="003300"/>
                </a:solidFill>
              </a:rPr>
              <a:t>هَللويا</a:t>
            </a:r>
            <a:r>
              <a:rPr lang="ar-EG" sz="8800" b="1" dirty="0">
                <a:solidFill>
                  <a:srgbClr val="003300"/>
                </a:solidFill>
              </a:rPr>
              <a:t> )2 </a:t>
            </a:r>
          </a:p>
        </p:txBody>
      </p:sp>
    </p:spTree>
    <p:extLst>
      <p:ext uri="{BB962C8B-B14F-4D97-AF65-F5344CB8AC3E}">
        <p14:creationId xmlns:p14="http://schemas.microsoft.com/office/powerpoint/2010/main" val="217032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ييَسُوعُ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نورُ الرَّجَاءْ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دَرْبُ السَّمَـــاءْ   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80137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6787"/>
            <a:ext cx="9144000" cy="5012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 (رَئيسُ السَّلام 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مَجْدَاً </a:t>
            </a:r>
            <a:r>
              <a:rPr lang="ar-EG" sz="8800" b="1" dirty="0" err="1">
                <a:solidFill>
                  <a:srgbClr val="003300"/>
                </a:solidFill>
              </a:rPr>
              <a:t>هَللويا</a:t>
            </a:r>
            <a:r>
              <a:rPr lang="ar-EG" sz="8800" b="1" dirty="0">
                <a:solidFill>
                  <a:srgbClr val="003300"/>
                </a:solidFill>
              </a:rPr>
              <a:t> )2 </a:t>
            </a:r>
          </a:p>
        </p:txBody>
      </p:sp>
    </p:spTree>
    <p:extLst>
      <p:ext uri="{BB962C8B-B14F-4D97-AF65-F5344CB8AC3E}">
        <p14:creationId xmlns:p14="http://schemas.microsoft.com/office/powerpoint/2010/main" val="156382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نَبْعُ الحَياة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يَسُوعُ فُلكُ النَّجــــاة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مَجْدَاً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</a:rPr>
              <a:t>هَللويا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016122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6787"/>
            <a:ext cx="9144000" cy="5012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 (رَئيسُ السَّلام 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800" b="1" dirty="0">
                <a:solidFill>
                  <a:srgbClr val="003300"/>
                </a:solidFill>
              </a:rPr>
              <a:t> مَجْدَاً </a:t>
            </a:r>
            <a:r>
              <a:rPr lang="ar-EG" sz="8800" b="1" dirty="0" err="1">
                <a:solidFill>
                  <a:srgbClr val="003300"/>
                </a:solidFill>
              </a:rPr>
              <a:t>هَللويا</a:t>
            </a:r>
            <a:r>
              <a:rPr lang="ar-EG" sz="8800" b="1" dirty="0">
                <a:solidFill>
                  <a:srgbClr val="003300"/>
                </a:solidFill>
              </a:rPr>
              <a:t> )2 </a:t>
            </a:r>
          </a:p>
        </p:txBody>
      </p:sp>
    </p:spTree>
    <p:extLst>
      <p:ext uri="{BB962C8B-B14F-4D97-AF65-F5344CB8AC3E}">
        <p14:creationId xmlns:p14="http://schemas.microsoft.com/office/powerpoint/2010/main" val="206263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96</Words>
  <Application>Microsoft Office PowerPoint</Application>
  <PresentationFormat>عرض على الشاشة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2024-04-11T10:01:37Z</dcterms:modified>
</cp:coreProperties>
</file>