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5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59" d="100"/>
          <a:sy n="59" d="100"/>
        </p:scale>
        <p:origin x="56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يَسُوعُ مَلِكُ المُلوك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يَسُوعُ مَلِكُ المُلوك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مَجْدَاً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هَللويا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يَسُوعُ رَبُّ الأرْبــــاب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مَجْدَاً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هَللويا</a:t>
            </a: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26787"/>
            <a:ext cx="9144000" cy="5012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800" b="1" dirty="0">
                <a:solidFill>
                  <a:srgbClr val="003300"/>
                </a:solidFill>
              </a:rPr>
              <a:t>  (رَئيسُ السَّلام   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800" b="1" dirty="0">
                <a:solidFill>
                  <a:srgbClr val="003300"/>
                </a:solidFill>
              </a:rPr>
              <a:t> مَجْدَاً </a:t>
            </a:r>
            <a:r>
              <a:rPr lang="ar-EG" sz="8800" b="1" dirty="0" err="1">
                <a:solidFill>
                  <a:srgbClr val="003300"/>
                </a:solidFill>
              </a:rPr>
              <a:t>هَللويا</a:t>
            </a:r>
            <a:r>
              <a:rPr lang="ar-EG" sz="8800" b="1" dirty="0">
                <a:solidFill>
                  <a:srgbClr val="003300"/>
                </a:solidFill>
              </a:rPr>
              <a:t> )2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يَسُوعُ الرَّاعِي الأمِين   مَجْدَاً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هَللويا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يَسُوعُ دَوْمَــــــــــاً مُعِين   مَجْدَاً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هَللويا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4121891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26787"/>
            <a:ext cx="9144000" cy="5012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800" b="1" dirty="0">
                <a:solidFill>
                  <a:srgbClr val="003300"/>
                </a:solidFill>
              </a:rPr>
              <a:t>  (رَئيسُ السَّلام   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800" b="1" dirty="0">
                <a:solidFill>
                  <a:srgbClr val="003300"/>
                </a:solidFill>
              </a:rPr>
              <a:t> مَجْدَاً </a:t>
            </a:r>
            <a:r>
              <a:rPr lang="ar-EG" sz="8800" b="1" dirty="0" err="1">
                <a:solidFill>
                  <a:srgbClr val="003300"/>
                </a:solidFill>
              </a:rPr>
              <a:t>هَللويا</a:t>
            </a:r>
            <a:r>
              <a:rPr lang="ar-EG" sz="8800" b="1" dirty="0">
                <a:solidFill>
                  <a:srgbClr val="003300"/>
                </a:solidFill>
              </a:rPr>
              <a:t> )2 </a:t>
            </a:r>
          </a:p>
        </p:txBody>
      </p:sp>
    </p:spTree>
    <p:extLst>
      <p:ext uri="{BB962C8B-B14F-4D97-AF65-F5344CB8AC3E}">
        <p14:creationId xmlns:p14="http://schemas.microsoft.com/office/powerpoint/2010/main" val="2170322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ييَسُوعُ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نورُ الرَّجَاءْ  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مَجْدَاً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هَللويا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يَسُوعُ دَرْبُ السَّمَـــاءْ   مَجْدَاً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هَللويا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2801371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26787"/>
            <a:ext cx="9144000" cy="5012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800" b="1" dirty="0">
                <a:solidFill>
                  <a:srgbClr val="003300"/>
                </a:solidFill>
              </a:rPr>
              <a:t>  (رَئيسُ السَّلام   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800" b="1" dirty="0">
                <a:solidFill>
                  <a:srgbClr val="003300"/>
                </a:solidFill>
              </a:rPr>
              <a:t> مَجْدَاً </a:t>
            </a:r>
            <a:r>
              <a:rPr lang="ar-EG" sz="8800" b="1" dirty="0" err="1">
                <a:solidFill>
                  <a:srgbClr val="003300"/>
                </a:solidFill>
              </a:rPr>
              <a:t>هَللويا</a:t>
            </a:r>
            <a:r>
              <a:rPr lang="ar-EG" sz="8800" b="1" dirty="0">
                <a:solidFill>
                  <a:srgbClr val="003300"/>
                </a:solidFill>
              </a:rPr>
              <a:t> )2 </a:t>
            </a:r>
          </a:p>
        </p:txBody>
      </p:sp>
    </p:spTree>
    <p:extLst>
      <p:ext uri="{BB962C8B-B14F-4D97-AF65-F5344CB8AC3E}">
        <p14:creationId xmlns:p14="http://schemas.microsoft.com/office/powerpoint/2010/main" val="1563827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4-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يَسُوعُ نَبْعُ الحَياة 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مَجْدَاً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هَللويا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يَسُوعُ فُلكُ النَّجــــاة 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مَجْدَاً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هَللويا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3016122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26787"/>
            <a:ext cx="9144000" cy="5012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800" b="1" dirty="0">
                <a:solidFill>
                  <a:srgbClr val="003300"/>
                </a:solidFill>
              </a:rPr>
              <a:t>  (رَئيسُ السَّلام   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800" b="1" dirty="0">
                <a:solidFill>
                  <a:srgbClr val="003300"/>
                </a:solidFill>
              </a:rPr>
              <a:t> مَجْدَاً </a:t>
            </a:r>
            <a:r>
              <a:rPr lang="ar-EG" sz="8800" b="1" dirty="0" err="1">
                <a:solidFill>
                  <a:srgbClr val="003300"/>
                </a:solidFill>
              </a:rPr>
              <a:t>هَللويا</a:t>
            </a:r>
            <a:r>
              <a:rPr lang="ar-EG" sz="8800" b="1" dirty="0">
                <a:solidFill>
                  <a:srgbClr val="003300"/>
                </a:solidFill>
              </a:rPr>
              <a:t> )2 </a:t>
            </a:r>
          </a:p>
        </p:txBody>
      </p:sp>
    </p:spTree>
    <p:extLst>
      <p:ext uri="{BB962C8B-B14F-4D97-AF65-F5344CB8AC3E}">
        <p14:creationId xmlns:p14="http://schemas.microsoft.com/office/powerpoint/2010/main" val="2062639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96</Words>
  <Application>Microsoft Office PowerPoint</Application>
  <PresentationFormat>عرض على الشاشة (4:3)</PresentationFormat>
  <Paragraphs>27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116</cp:revision>
  <dcterms:created xsi:type="dcterms:W3CDTF">2021-12-07T14:30:00Z</dcterms:created>
  <dcterms:modified xsi:type="dcterms:W3CDTF">2024-04-11T10:01:37Z</dcterms:modified>
</cp:coreProperties>
</file>