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277" r:id="rId4"/>
    <p:sldId id="476" r:id="rId5"/>
    <p:sldId id="477" r:id="rId6"/>
    <p:sldId id="478" r:id="rId7"/>
    <p:sldId id="479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5" d="100"/>
          <a:sy n="65" d="100"/>
        </p:scale>
        <p:origin x="64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906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>
              <a:spcBef>
                <a:spcPct val="50000"/>
              </a:spcBef>
            </a:pPr>
            <a:r>
              <a:rPr lang="ar-SA" sz="8000" b="1" dirty="0"/>
              <a:t>يسوعي أشكرك ياربي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 dirty="0"/>
              <a:t>يسوعي أشكرك ياربي</a:t>
            </a:r>
            <a:endParaRPr lang="ar-EG" sz="8000" b="1" dirty="0"/>
          </a:p>
          <a:p>
            <a:pPr algn="ctr">
              <a:spcBef>
                <a:spcPct val="50000"/>
              </a:spcBef>
            </a:pPr>
            <a:r>
              <a:rPr lang="ar-SA" sz="8000" b="1" dirty="0"/>
              <a:t> أنت إتولدت عشاني</a:t>
            </a:r>
            <a:endParaRPr lang="ar-EG" sz="8000" b="1" dirty="0"/>
          </a:p>
          <a:p>
            <a:pPr algn="ctr">
              <a:spcBef>
                <a:spcPct val="50000"/>
              </a:spcBef>
            </a:pPr>
            <a:r>
              <a:rPr lang="ar-SA" sz="8000" b="1" dirty="0"/>
              <a:t> أشكرك ياربي 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53537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SA" sz="8000" b="1" dirty="0"/>
            </a:br>
            <a:endParaRPr lang="ar-EG" sz="8000" b="1" dirty="0"/>
          </a:p>
          <a:p>
            <a:pPr algn="ctr" rtl="1"/>
            <a:r>
              <a:rPr lang="ar-SA" sz="8000" b="1" dirty="0"/>
              <a:t>مفهمتش إزاي أعظم ملك في الدنيا دي يطلع من قصره الكبير ويسكن في مذود صغير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863745"/>
            <a:ext cx="9144000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SA" sz="5400" dirty="0"/>
            </a:br>
            <a:endParaRPr lang="ar-EG" sz="5400" dirty="0"/>
          </a:p>
          <a:p>
            <a:pPr algn="ctr" rtl="1"/>
            <a:r>
              <a:rPr lang="ar-SA" sz="8000" b="1" dirty="0"/>
              <a:t>إزاي ما أقبلش الحب ده وأعيش بعيد عنك كده باجيلك عند مذودك</a:t>
            </a:r>
            <a:br>
              <a:rPr lang="ar-SA" sz="8000" b="1" dirty="0"/>
            </a:br>
            <a:r>
              <a:rPr lang="ar-SA" sz="8000" b="1" dirty="0"/>
              <a:t>إقبلني في يوم ميلادك </a:t>
            </a:r>
          </a:p>
          <a:p>
            <a:pPr algn="ctr" rtl="1"/>
            <a:r>
              <a:rPr lang="ar-SA" sz="5400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971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SA" sz="8000" b="1" dirty="0"/>
            </a:br>
            <a:endParaRPr lang="ar-EG" sz="8000" b="1" dirty="0"/>
          </a:p>
          <a:p>
            <a:pPr algn="ctr" rtl="1"/>
            <a:r>
              <a:rPr lang="ar-SA" sz="8000" b="1" dirty="0"/>
              <a:t>ميلادك في قلبي أنا</a:t>
            </a:r>
            <a:endParaRPr lang="ar-EG" sz="8000" b="1" dirty="0"/>
          </a:p>
          <a:p>
            <a:pPr algn="ctr" rtl="1"/>
            <a:r>
              <a:rPr lang="ar-SA" sz="8000" b="1" dirty="0"/>
              <a:t> إدي لحياتي معني</a:t>
            </a:r>
            <a:endParaRPr lang="ar-EG" sz="8000" b="1" dirty="0"/>
          </a:p>
          <a:p>
            <a:pPr algn="ctr" rtl="1"/>
            <a:r>
              <a:rPr lang="ar-SA" sz="8000" b="1" dirty="0"/>
              <a:t> خلاني إبن للملك</a:t>
            </a:r>
            <a:br>
              <a:rPr lang="ar-SA" sz="8000" b="1" dirty="0"/>
            </a:br>
            <a:r>
              <a:rPr lang="ar-SA" sz="8000" b="1" dirty="0"/>
              <a:t>إقبل حياتي بين إيدك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342900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SA" sz="8000" dirty="0"/>
            </a:br>
            <a:endParaRPr lang="ar-EG" sz="8000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يسوعي .. أشكرك ياربي أنت إتولدت عشاني أشكرك يا ربي 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6343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SA" sz="7200" b="1" dirty="0"/>
            </a:b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هل ترضى تيجي تسكن في قلبي تيجي تشرف حياتي</a:t>
            </a:r>
            <a:br>
              <a:rPr lang="ar-SA" sz="7200" b="1" dirty="0"/>
            </a:br>
            <a:r>
              <a:rPr lang="ar-SA" sz="7200" b="1" dirty="0"/>
              <a:t>ويبقي ميلاد يسوع في قلبي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94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333</cp:revision>
  <dcterms:created xsi:type="dcterms:W3CDTF">2021-12-07T14:30:00Z</dcterms:created>
  <dcterms:modified xsi:type="dcterms:W3CDTF">2024-04-11T10:03:17Z</dcterms:modified>
</cp:coreProperties>
</file>