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25" r:id="rId3"/>
    <p:sldId id="336" r:id="rId4"/>
    <p:sldId id="29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59" d="100"/>
          <a:sy n="59" d="100"/>
        </p:scale>
        <p:origin x="56" y="4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Arial" charset="0"/>
                <a:cs typeface="Arial" charset="0"/>
              </a:rPr>
              <a:t>ي</a:t>
            </a:r>
            <a:r>
              <a:rPr lang="ar-EG" sz="8000" b="1" dirty="0">
                <a:latin typeface="Arial" charset="0"/>
                <a:cs typeface="Arial" charset="0"/>
              </a:rPr>
              <a:t>ق</a:t>
            </a:r>
            <a:r>
              <a:rPr lang="ar-SA" sz="8000" b="1" dirty="0" err="1">
                <a:latin typeface="Arial" charset="0"/>
                <a:cs typeface="Arial" charset="0"/>
              </a:rPr>
              <a:t>وم</a:t>
            </a:r>
            <a:r>
              <a:rPr lang="ar-SA" sz="8000" b="1" dirty="0">
                <a:latin typeface="Arial" charset="0"/>
                <a:cs typeface="Arial" charset="0"/>
              </a:rPr>
              <a:t> الرب إلهنا 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63228"/>
            <a:ext cx="91440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latin typeface="Arial" charset="0"/>
                <a:cs typeface="Arial" charset="0"/>
              </a:rPr>
              <a:t>يَقومُ الرَّبُّ إلَهُنا  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latin typeface="Arial" charset="0"/>
                <a:cs typeface="Arial" charset="0"/>
              </a:rPr>
              <a:t>فَيُبيدُ أعدَاءَنا</a:t>
            </a:r>
            <a:br>
              <a:rPr lang="ar-EG" sz="8000" b="1" dirty="0">
                <a:latin typeface="Arial" charset="0"/>
                <a:cs typeface="Arial" charset="0"/>
              </a:rPr>
            </a:br>
            <a:r>
              <a:rPr lang="ar-EG" sz="8000" b="1" dirty="0">
                <a:latin typeface="Arial" charset="0"/>
                <a:cs typeface="Arial" charset="0"/>
              </a:rPr>
              <a:t>الآنَ يَصعَدُ لِيَنصُرَنا</a:t>
            </a:r>
            <a:endParaRPr lang="ar-EG" sz="115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0668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شَعْبَاً قَوِيَّاً يُقِيمُنا   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فَرَحُهُ عَلى </a:t>
            </a:r>
            <a:r>
              <a:rPr lang="ar-EG" sz="7200" b="1" dirty="0" err="1">
                <a:latin typeface="Arial" charset="0"/>
                <a:cs typeface="Arial" charset="0"/>
              </a:rPr>
              <a:t>رُؤسِنا</a:t>
            </a:r>
            <a:br>
              <a:rPr lang="ar-EG" sz="7200" b="1" dirty="0">
                <a:latin typeface="Arial" charset="0"/>
                <a:cs typeface="Arial" charset="0"/>
              </a:rPr>
            </a:br>
            <a:r>
              <a:rPr lang="ar-EG" sz="7200" b="1" dirty="0">
                <a:latin typeface="Arial" charset="0"/>
                <a:cs typeface="Arial" charset="0"/>
              </a:rPr>
              <a:t>نَدُوسُ بِـــــــــــــهِ 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وَنَسحَقُ رَأسَ عَدُوِّنا</a:t>
            </a:r>
            <a:endParaRPr lang="ar-EG" sz="9600" b="1" dirty="0"/>
          </a:p>
        </p:txBody>
      </p:sp>
    </p:spTree>
    <p:extLst>
      <p:ext uri="{BB962C8B-B14F-4D97-AF65-F5344CB8AC3E}">
        <p14:creationId xmlns:p14="http://schemas.microsoft.com/office/powerpoint/2010/main" val="1075312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</TotalTime>
  <Words>27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116</cp:revision>
  <dcterms:created xsi:type="dcterms:W3CDTF">2021-12-07T14:30:00Z</dcterms:created>
  <dcterms:modified xsi:type="dcterms:W3CDTF">2024-04-10T13:37:40Z</dcterms:modified>
</cp:coreProperties>
</file>