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6" d="100"/>
          <a:sy n="66" d="100"/>
        </p:scale>
        <p:origin x="60" y="2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2584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يكفيني ربي أبقي بقربك 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77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(يكفيني رَبِّي أبقَـى بقُربك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يكفينــي رَبِّـــي إن أنا لِيك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يكفيني رَبِّـي أنظُر وَجهَك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وفي جُوعِي أنا </a:t>
            </a:r>
            <a:r>
              <a:rPr lang="ar-EG" sz="6600" b="1" dirty="0" err="1">
                <a:solidFill>
                  <a:srgbClr val="003300"/>
                </a:solidFill>
              </a:rPr>
              <a:t>باشبَع</a:t>
            </a:r>
            <a:r>
              <a:rPr lang="ar-EG" sz="6600" b="1" dirty="0">
                <a:solidFill>
                  <a:srgbClr val="003300"/>
                </a:solidFill>
              </a:rPr>
              <a:t> بيك)2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87025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1-</a:t>
            </a:r>
            <a:endParaRPr lang="ar-EG" sz="54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(يكفينـــي إنَّك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إنتَ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إلَهـــــي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وبمُوتك عَنِّــــي صِرت اِبنَك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يكفينــي إنِّي أكون لَك عَبدَك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أعِيش عُمري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الجَاي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أرضِيك)2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77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(يكفيني رَبِّي أبقَـى بقُربك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يكفينــي رَبِّـــي إن أنا لِيك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يكفيني رَبِّـي أنظُر وَجهَك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وفي جُوعِي أنا </a:t>
            </a:r>
            <a:r>
              <a:rPr lang="ar-EG" sz="6600" b="1" dirty="0" err="1">
                <a:solidFill>
                  <a:srgbClr val="003300"/>
                </a:solidFill>
              </a:rPr>
              <a:t>باشبَع</a:t>
            </a:r>
            <a:r>
              <a:rPr lang="ar-EG" sz="6600" b="1" dirty="0">
                <a:solidFill>
                  <a:srgbClr val="003300"/>
                </a:solidFill>
              </a:rPr>
              <a:t> بيك)2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231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87025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2-</a:t>
            </a:r>
            <a:endParaRPr lang="ar-EG" sz="54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(يكفينــــي إنَّك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إنتَ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أبُويَا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كُلِّي القُدرَة عَظيم القُـــــــوَّة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يكفيني إنَّك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إنتَ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مَعَايَــــــــا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وِفي ضَعفي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بتِحمِلني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إيدِيك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58467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77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(يكفيني رَبِّي أبقَـى بقُربك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يكفينــي رَبِّـــي إن أنا لِيك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يكفيني رَبِّـي أنظُر وَجهَك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وفي جُوعِي أنا </a:t>
            </a:r>
            <a:r>
              <a:rPr lang="ar-EG" sz="6600" b="1" dirty="0" err="1">
                <a:solidFill>
                  <a:srgbClr val="003300"/>
                </a:solidFill>
              </a:rPr>
              <a:t>باشبَع</a:t>
            </a:r>
            <a:r>
              <a:rPr lang="ar-EG" sz="6600" b="1" dirty="0">
                <a:solidFill>
                  <a:srgbClr val="003300"/>
                </a:solidFill>
              </a:rPr>
              <a:t> بيك)2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82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87025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3-</a:t>
            </a:r>
            <a:endParaRPr lang="ar-EG" sz="54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(يكفيني إنَّك غَافِر ذَنبي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مَسئُول عَنِّــي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وِشَايل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هَمِّي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يكفيني إنَّك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إنتَ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خَلاصِــي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قلبي يا رَبِّي مَفتُــون بيك)2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939381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77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(يكفيني رَبِّي أبقَـى بقُربك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يكفينــي رَبِّـــي إن أنا لِيك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يكفيني رَبِّـي أنظُر وَجهَك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وفي جُوعِي أنا </a:t>
            </a:r>
            <a:r>
              <a:rPr lang="ar-EG" sz="6600" b="1" dirty="0" err="1">
                <a:solidFill>
                  <a:srgbClr val="003300"/>
                </a:solidFill>
              </a:rPr>
              <a:t>باشبَع</a:t>
            </a:r>
            <a:r>
              <a:rPr lang="ar-EG" sz="6600" b="1" dirty="0">
                <a:solidFill>
                  <a:srgbClr val="003300"/>
                </a:solidFill>
              </a:rPr>
              <a:t> بيك)2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857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192</Words>
  <Application>Microsoft Office PowerPoint</Application>
  <PresentationFormat>عرض على الشاشة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116</cp:revision>
  <dcterms:created xsi:type="dcterms:W3CDTF">2021-12-07T14:30:00Z</dcterms:created>
  <dcterms:modified xsi:type="dcterms:W3CDTF">2024-04-11T10:08:19Z</dcterms:modified>
</cp:coreProperties>
</file>