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4" r:id="rId3"/>
    <p:sldId id="277" r:id="rId4"/>
    <p:sldId id="457" r:id="rId5"/>
    <p:sldId id="452" r:id="rId6"/>
    <p:sldId id="458" r:id="rId7"/>
    <p:sldId id="453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70" d="100"/>
          <a:sy n="70" d="100"/>
        </p:scale>
        <p:origin x="64" y="1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255455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EG" sz="8000" b="1" dirty="0"/>
              <a:t>يوم ما قابلتك</a:t>
            </a:r>
          </a:p>
          <a:p>
            <a:br>
              <a:rPr lang="ar-EG" sz="8000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5334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cs typeface="Times New Roman" pitchFamily="18" charset="0"/>
              </a:rPr>
              <a:t>يوم ما قابلتك </a:t>
            </a:r>
            <a:endParaRPr lang="ar-EG" sz="8000" b="1" dirty="0">
              <a:cs typeface="Times New Roman" pitchFamily="18" charset="0"/>
            </a:endParaRPr>
          </a:p>
          <a:p>
            <a:pPr algn="ctr"/>
            <a:r>
              <a:rPr lang="ar-SA" sz="8000" b="1" dirty="0">
                <a:cs typeface="Times New Roman" pitchFamily="18" charset="0"/>
              </a:rPr>
              <a:t>يوم ما عرفتك</a:t>
            </a:r>
            <a:br>
              <a:rPr lang="ar-EG" sz="8000" b="1" dirty="0"/>
            </a:br>
            <a:r>
              <a:rPr lang="ar-SA" sz="8000" b="1" dirty="0">
                <a:cs typeface="Times New Roman" pitchFamily="18" charset="0"/>
              </a:rPr>
              <a:t>أسعد أسعد </a:t>
            </a:r>
            <a:endParaRPr lang="ar-EG" sz="8000" b="1" dirty="0">
              <a:cs typeface="Times New Roman" pitchFamily="18" charset="0"/>
            </a:endParaRPr>
          </a:p>
          <a:p>
            <a:pPr algn="ctr"/>
            <a:r>
              <a:rPr lang="ar-SA" sz="8000" b="1" dirty="0">
                <a:cs typeface="Times New Roman" pitchFamily="18" charset="0"/>
              </a:rPr>
              <a:t>أسعد أيام عمري </a:t>
            </a:r>
          </a:p>
          <a:p>
            <a:pPr algn="ctr" rtl="1"/>
            <a:br>
              <a:rPr lang="ar-EG" sz="8000" b="1" dirty="0"/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982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cs typeface="Times New Roman" pitchFamily="18" charset="0"/>
              </a:rPr>
              <a:t>يوم ما سمعت</a:t>
            </a:r>
            <a:r>
              <a:rPr lang="ar-EG" sz="8000" b="1" dirty="0">
                <a:cs typeface="Times New Roman" pitchFamily="18" charset="0"/>
              </a:rPr>
              <a:t>ـــــ</a:t>
            </a:r>
            <a:r>
              <a:rPr lang="ar-SA" sz="8000" b="1" dirty="0">
                <a:cs typeface="Times New Roman" pitchFamily="18" charset="0"/>
              </a:rPr>
              <a:t>ك </a:t>
            </a:r>
            <a:r>
              <a:rPr lang="en-US" sz="8000" b="1" dirty="0">
                <a:cs typeface="Times New Roman" pitchFamily="18" charset="0"/>
              </a:rPr>
              <a:t>  </a:t>
            </a:r>
            <a:endParaRPr lang="ar-EG" sz="8000" b="1" dirty="0">
              <a:cs typeface="Times New Roman" pitchFamily="18" charset="0"/>
            </a:endParaRPr>
          </a:p>
          <a:p>
            <a:pPr algn="ctr"/>
            <a:r>
              <a:rPr lang="ar-SA" sz="8000" b="1" dirty="0">
                <a:cs typeface="Times New Roman" pitchFamily="18" charset="0"/>
              </a:rPr>
              <a:t>يوم ما أطعت</a:t>
            </a:r>
            <a:r>
              <a:rPr lang="ar-EG" sz="8000" b="1" dirty="0">
                <a:cs typeface="Times New Roman" pitchFamily="18" charset="0"/>
              </a:rPr>
              <a:t>ــــــ</a:t>
            </a:r>
            <a:r>
              <a:rPr lang="ar-SA" sz="8000" b="1" dirty="0">
                <a:cs typeface="Times New Roman" pitchFamily="18" charset="0"/>
              </a:rPr>
              <a:t>ك </a:t>
            </a:r>
            <a:r>
              <a:rPr lang="en-US" sz="8000" b="1" dirty="0">
                <a:cs typeface="Times New Roman" pitchFamily="18" charset="0"/>
              </a:rPr>
              <a:t>  </a:t>
            </a:r>
          </a:p>
          <a:p>
            <a:pPr algn="ctr" rtl="1"/>
            <a:r>
              <a:rPr lang="ar-SA" sz="8000" b="1" dirty="0">
                <a:latin typeface="MS Sans Serif" charset="0"/>
                <a:cs typeface="Times New Roman" pitchFamily="18" charset="0"/>
              </a:rPr>
              <a:t>أعظم أعظم أعظم </a:t>
            </a:r>
            <a:endParaRPr lang="ar-EG" sz="8000" b="1" dirty="0">
              <a:latin typeface="MS Sans Serif" charset="0"/>
              <a:cs typeface="Times New Roman" pitchFamily="18" charset="0"/>
            </a:endParaRPr>
          </a:p>
          <a:p>
            <a:pPr algn="ctr" rtl="1"/>
            <a:r>
              <a:rPr lang="ar-SA" sz="8000" b="1" dirty="0">
                <a:latin typeface="MS Sans Serif" charset="0"/>
                <a:cs typeface="Times New Roman" pitchFamily="18" charset="0"/>
              </a:rPr>
              <a:t>أي</a:t>
            </a:r>
            <a:r>
              <a:rPr lang="ar-EG" sz="8000" b="1" dirty="0">
                <a:latin typeface="MS Sans Serif" charset="0"/>
                <a:cs typeface="Times New Roman" pitchFamily="18" charset="0"/>
              </a:rPr>
              <a:t>ــ</a:t>
            </a:r>
            <a:r>
              <a:rPr lang="ar-SA" sz="8000" b="1" dirty="0">
                <a:latin typeface="MS Sans Serif" charset="0"/>
                <a:cs typeface="Times New Roman" pitchFamily="18" charset="0"/>
              </a:rPr>
              <a:t>ام ع</a:t>
            </a:r>
            <a:r>
              <a:rPr lang="ar-EG" sz="8000" b="1" dirty="0">
                <a:latin typeface="MS Sans Serif" charset="0"/>
                <a:cs typeface="Times New Roman" pitchFamily="18" charset="0"/>
              </a:rPr>
              <a:t>ــ</a:t>
            </a:r>
            <a:r>
              <a:rPr lang="ar-SA" sz="8000" b="1" dirty="0">
                <a:latin typeface="MS Sans Serif" charset="0"/>
                <a:cs typeface="Times New Roman" pitchFamily="18" charset="0"/>
              </a:rPr>
              <a:t>م</a:t>
            </a:r>
            <a:r>
              <a:rPr lang="ar-EG" sz="8000" b="1" dirty="0">
                <a:latin typeface="MS Sans Serif" charset="0"/>
                <a:cs typeface="Times New Roman" pitchFamily="18" charset="0"/>
              </a:rPr>
              <a:t>ـــــــ</a:t>
            </a:r>
            <a:r>
              <a:rPr lang="ar-SA" sz="8000" b="1" dirty="0">
                <a:latin typeface="MS Sans Serif" charset="0"/>
                <a:cs typeface="Times New Roman" pitchFamily="18" charset="0"/>
              </a:rPr>
              <a:t>ري </a:t>
            </a:r>
          </a:p>
          <a:p>
            <a:pPr algn="ctr" rtl="1"/>
            <a:br>
              <a:rPr lang="ar-EG" sz="8000" b="1" dirty="0"/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3410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/>
              <a:t>يوم ما رأيتك </a:t>
            </a:r>
            <a:endParaRPr lang="ar-EG" sz="8000" b="1" dirty="0"/>
          </a:p>
          <a:p>
            <a:pPr algn="ctr"/>
            <a:r>
              <a:rPr lang="ar-SA" sz="8000" b="1" dirty="0"/>
              <a:t>يوم ما ناديتك </a:t>
            </a:r>
            <a:endParaRPr lang="en-US" sz="8000" b="1" dirty="0"/>
          </a:p>
        </p:txBody>
      </p:sp>
      <p:sp>
        <p:nvSpPr>
          <p:cNvPr id="6" name="Rectangle 5"/>
          <p:cNvSpPr/>
          <p:nvPr/>
        </p:nvSpPr>
        <p:spPr>
          <a:xfrm>
            <a:off x="0" y="30080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/>
              <a:t>أجمل أجمل أجمل </a:t>
            </a:r>
            <a:endParaRPr lang="en-US" sz="8000" b="1" dirty="0"/>
          </a:p>
          <a:p>
            <a:pPr algn="ctr"/>
            <a:r>
              <a:rPr lang="ar-EG" sz="8000" b="1" dirty="0"/>
              <a:t> </a:t>
            </a:r>
            <a:r>
              <a:rPr lang="ar-SA" sz="8000" b="1" dirty="0"/>
              <a:t>أي</a:t>
            </a:r>
            <a:r>
              <a:rPr lang="ar-EG" sz="8000" b="1" dirty="0"/>
              <a:t>ـــــ</a:t>
            </a:r>
            <a:r>
              <a:rPr lang="ar-SA" sz="8000" b="1" dirty="0"/>
              <a:t>ام ع</a:t>
            </a:r>
            <a:r>
              <a:rPr lang="ar-EG" sz="8000" b="1" dirty="0"/>
              <a:t>ــ</a:t>
            </a:r>
            <a:r>
              <a:rPr lang="ar-SA" sz="8000" b="1" dirty="0"/>
              <a:t>م</a:t>
            </a:r>
            <a:r>
              <a:rPr lang="ar-EG" sz="8000" b="1" dirty="0"/>
              <a:t>ــــــ</a:t>
            </a:r>
            <a:r>
              <a:rPr lang="ar-SA" sz="8000" b="1" dirty="0"/>
              <a:t>ري </a:t>
            </a:r>
            <a:r>
              <a:rPr lang="en-US" sz="8000" b="1" dirty="0"/>
              <a:t>             </a:t>
            </a:r>
            <a:endParaRPr lang="ar-SA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334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يوم حلولك </a:t>
            </a:r>
          </a:p>
          <a:p>
            <a:pPr algn="ctr" rtl="1"/>
            <a:r>
              <a:rPr lang="ar-EG" sz="8000" b="1" dirty="0"/>
              <a:t>في بروحك</a:t>
            </a:r>
          </a:p>
          <a:p>
            <a:pPr algn="ctr" rtl="1"/>
            <a:r>
              <a:rPr lang="ar-EG" sz="8000" b="1" dirty="0"/>
              <a:t>أقـدس</a:t>
            </a:r>
            <a:r>
              <a:rPr lang="en-US" sz="8000" b="1" dirty="0"/>
              <a:t> </a:t>
            </a:r>
            <a:r>
              <a:rPr lang="ar-EG" sz="8000" b="1" dirty="0"/>
              <a:t>أقـدس </a:t>
            </a:r>
          </a:p>
          <a:p>
            <a:pPr algn="ctr" rtl="1"/>
            <a:r>
              <a:rPr lang="ar-EG" sz="8000" b="1" dirty="0"/>
              <a:t>أقدس أيام عمري</a:t>
            </a:r>
          </a:p>
          <a:p>
            <a:pPr algn="ctr" rtl="1"/>
            <a:endParaRPr lang="en-US" sz="8000" b="1" dirty="0"/>
          </a:p>
          <a:p>
            <a:pPr algn="ctr" rtl="1"/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يوم ما عبدتك</a:t>
            </a:r>
            <a:br>
              <a:rPr lang="ar-EG" sz="8000" b="1" dirty="0"/>
            </a:br>
            <a:r>
              <a:rPr lang="ar-EG" sz="8000" b="1" dirty="0"/>
              <a:t>يوم ما خدمتك</a:t>
            </a:r>
            <a:br>
              <a:rPr lang="ar-EG" sz="8000" b="1" dirty="0"/>
            </a:br>
            <a:r>
              <a:rPr lang="ar-EG" sz="8000" b="1" dirty="0"/>
              <a:t>أروع أروع</a:t>
            </a:r>
            <a:br>
              <a:rPr lang="ar-EG" sz="8000" b="1" dirty="0"/>
            </a:br>
            <a:r>
              <a:rPr lang="ar-EG" sz="8000" b="1" dirty="0"/>
              <a:t>أروع أيام عمري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يوم ما هاتيجي</a:t>
            </a:r>
            <a:br>
              <a:rPr lang="ar-EG" sz="8000" b="1" dirty="0"/>
            </a:br>
            <a:r>
              <a:rPr lang="ar-EG" sz="8000" b="1" dirty="0"/>
              <a:t>ومعاك ها تاخدني</a:t>
            </a:r>
            <a:br>
              <a:rPr lang="ar-EG" sz="8000" b="1" dirty="0"/>
            </a:br>
            <a:r>
              <a:rPr lang="ar-EG" sz="8000" b="1" dirty="0"/>
              <a:t>أمجــــد أمجـــــد</a:t>
            </a:r>
            <a:br>
              <a:rPr lang="ar-EG" sz="8000" b="1" dirty="0"/>
            </a:br>
            <a:r>
              <a:rPr lang="ar-EG" sz="8000" b="1" dirty="0"/>
              <a:t>أمجد أيام عمري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1649</TotalTime>
  <Words>95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MS Sans Serif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311</cp:revision>
  <dcterms:created xsi:type="dcterms:W3CDTF">2021-12-07T14:30:00Z</dcterms:created>
  <dcterms:modified xsi:type="dcterms:W3CDTF">2024-04-09T09:23:55Z</dcterms:modified>
</cp:coreProperties>
</file>