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6" r:id="rId4"/>
    <p:sldId id="317" r:id="rId5"/>
    <p:sldId id="318" r:id="rId6"/>
    <p:sldId id="319" r:id="rId7"/>
    <p:sldId id="32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9" d="100"/>
          <a:sy n="59" d="100"/>
        </p:scale>
        <p:origin x="64" y="1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تُمُر السِّنِين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/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(تُمُر السِّنِين   وِتِفضَل أمِين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رَبِّي وِإلَهي  القدِير وِالمُعِين)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tomorr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esseneen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we tef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 ameen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elqadeer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moeen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Years go by and Lord, </a:t>
            </a:r>
            <a:b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stay Mighty and faithful.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إلَه الأمَانَـة   عَظيم الصَّنِيــع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مَلجَأ يا قُوَّة</a:t>
            </a:r>
            <a:r>
              <a:rPr lang="ar-EG" sz="60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سِتري المَنِيع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elamana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</a:t>
            </a:r>
            <a:r>
              <a:rPr kumimoji="0" lang="ar-SA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th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s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anee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setri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elmanee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3200" b="1" dirty="0">
              <a:solidFill>
                <a:srgbClr val="005024"/>
              </a:solidFill>
              <a:latin typeface="Calibri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are great O God,</a:t>
            </a:r>
            <a:b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are my shelter and power.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بنِلجَ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</a:t>
            </a:r>
            <a: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ـــأ إلِيك   عَلى طُول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بنلاقِيك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وظرُوفنا وهُمُومنا</a:t>
            </a:r>
            <a:r>
              <a:rPr lang="en-US" sz="5400" b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نِرمِيهَـــــا عَلِيك)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benelja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elaik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ala 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benlaeek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</a:t>
            </a:r>
            <a:r>
              <a:rPr kumimoji="0" lang="ar-SA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ith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rofna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homomna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nermiha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alaik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When we come to You we find You and we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cast our burdens on You.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621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إلَه الأمَانَـة   عَظيم الصَّنِيــع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مَلجَأ يا قُوَّة</a:t>
            </a:r>
            <a:r>
              <a:rPr lang="ar-EG" sz="60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سِتري المَنِيع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elamana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</a:t>
            </a:r>
            <a:r>
              <a:rPr kumimoji="0" lang="ar-SA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th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s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anee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setri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elmanee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3200" b="1" dirty="0">
              <a:solidFill>
                <a:srgbClr val="005024"/>
              </a:solidFill>
              <a:latin typeface="Calibri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are great O God,</a:t>
            </a:r>
            <a:b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are my shelter and power.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676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وَقت الجُرُوح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والخُوف والطُّ</a:t>
            </a:r>
            <a: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رُوح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بنجيلَك يا غَالي   ألَمنا يرُوح)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wate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eljoro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khof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oro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benjeelak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alamna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yero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lang="en-US" sz="16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During times of pain and suffering,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come to You Lord and our pain disappears.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إلَه الأمَانَـة   عَظيم الصَّنِيــع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مَلجَأ يا قُوَّة</a:t>
            </a:r>
            <a:r>
              <a:rPr lang="ar-EG" sz="60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سِتري المَنِيع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elamana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</a:t>
            </a:r>
            <a:r>
              <a:rPr kumimoji="0" lang="ar-SA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th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s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anee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setri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elmanee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3200" b="1" dirty="0">
              <a:solidFill>
                <a:srgbClr val="005024"/>
              </a:solidFill>
              <a:latin typeface="Calibri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are great O God,</a:t>
            </a:r>
            <a:b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are my shelter and power.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693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4275</TotalTime>
  <Words>311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377</cp:revision>
  <dcterms:created xsi:type="dcterms:W3CDTF">2021-12-07T14:30:00Z</dcterms:created>
  <dcterms:modified xsi:type="dcterms:W3CDTF">2024-01-04T08:57:42Z</dcterms:modified>
</cp:coreProperties>
</file>