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44" r:id="rId3"/>
    <p:sldId id="277" r:id="rId4"/>
    <p:sldId id="473" r:id="rId5"/>
    <p:sldId id="29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49" d="100"/>
          <a:sy n="49" d="100"/>
        </p:scale>
        <p:origin x="40" y="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286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تـرنيـمـة</a:t>
            </a:r>
            <a:br>
              <a:rPr lang="ar-EG" sz="8000" b="1" dirty="0"/>
            </a:br>
            <a:r>
              <a:rPr lang="ar-EG" sz="8000" b="1" dirty="0"/>
              <a:t>أسجـد أمــامـــك </a:t>
            </a:r>
          </a:p>
          <a:p>
            <a:pPr algn="ctr"/>
            <a:r>
              <a:rPr lang="ar-EG" sz="8000" b="1" dirty="0"/>
              <a:t> 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-459086"/>
            <a:ext cx="9982200" cy="861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EG" sz="7200" b="1" dirty="0"/>
              <a:t>أسجد أمامك</a:t>
            </a:r>
            <a:br>
              <a:rPr lang="ar-EG" sz="7200" b="1" dirty="0"/>
            </a:br>
            <a:r>
              <a:rPr lang="ar-EG" sz="7200" b="1" dirty="0"/>
              <a:t>أخضع لشخصك</a:t>
            </a:r>
            <a:br>
              <a:rPr lang="ar-EG" sz="7200" b="1" dirty="0"/>
            </a:br>
            <a:r>
              <a:rPr lang="ar-EG" sz="7200" b="1" dirty="0"/>
              <a:t>أنحني أمام عرشك</a:t>
            </a:r>
            <a:br>
              <a:rPr lang="ar-EG" sz="7200" b="1" dirty="0"/>
            </a:br>
            <a:endParaRPr lang="ar-SA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76200" y="-152400"/>
            <a:ext cx="9372600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أرفع يدي لك</a:t>
            </a:r>
            <a:br>
              <a:rPr lang="ar-EG" sz="7200" b="1" dirty="0"/>
            </a:br>
            <a:r>
              <a:rPr lang="ar-EG" sz="7200" b="1" dirty="0"/>
              <a:t>أشدو مجداً لاسمك</a:t>
            </a:r>
            <a:br>
              <a:rPr lang="ar-EG" sz="7200" b="1" dirty="0"/>
            </a:br>
            <a:r>
              <a:rPr lang="ar-EG" sz="7200" b="1" dirty="0"/>
              <a:t>أعبدك بالروح</a:t>
            </a:r>
            <a:br>
              <a:rPr lang="ar-EG" sz="7200" b="1" dirty="0"/>
            </a:br>
            <a:r>
              <a:rPr lang="ar-EG" sz="7200" b="1" dirty="0"/>
              <a:t>أعبدك بالحق</a:t>
            </a:r>
            <a:br>
              <a:rPr lang="ar-EG" sz="7200" b="1" dirty="0"/>
            </a:br>
            <a:endParaRPr lang="ar-SA" sz="72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343872"/>
            <a:ext cx="9982200" cy="9104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EG" sz="8000" b="1" dirty="0"/>
              <a:t>ولتكن حياتي</a:t>
            </a:r>
            <a:br>
              <a:rPr lang="ar-EG" sz="8000" b="1" dirty="0"/>
            </a:br>
            <a:r>
              <a:rPr lang="ar-EG" sz="8000" b="1" dirty="0"/>
              <a:t>ربي ملكك</a:t>
            </a:r>
          </a:p>
          <a:p>
            <a:pPr algn="ctr">
              <a:lnSpc>
                <a:spcPct val="200000"/>
              </a:lnSpc>
            </a:pPr>
            <a:br>
              <a:rPr lang="ar-EG" sz="7200" b="1" dirty="0"/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1649</TotalTime>
  <Words>35</Words>
  <Application>Microsoft Office PowerPoint</Application>
  <PresentationFormat>On-screen Show (4:3)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321</cp:revision>
  <dcterms:created xsi:type="dcterms:W3CDTF">2021-12-07T14:30:00Z</dcterms:created>
  <dcterms:modified xsi:type="dcterms:W3CDTF">2024-04-15T09:28:11Z</dcterms:modified>
</cp:coreProperties>
</file>