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8" r:id="rId3"/>
    <p:sldId id="396" r:id="rId4"/>
    <p:sldId id="399" r:id="rId5"/>
    <p:sldId id="403" r:id="rId6"/>
    <p:sldId id="401" r:id="rId7"/>
    <p:sldId id="40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6"/>
            <p14:sldId id="399"/>
            <p14:sldId id="403"/>
            <p14:sldId id="401"/>
            <p14:sldId id="4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أما أنت يا رب فترس لي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2669"/>
            <a:ext cx="9982199" cy="1194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7200" b="1"/>
              <a:t>ب</a:t>
            </a:r>
            <a:r>
              <a:rPr lang="ar-SA" sz="7200" b="1"/>
              <a:t>صوتي </a:t>
            </a:r>
            <a:r>
              <a:rPr lang="ar-SA" sz="7200" b="1" dirty="0"/>
              <a:t>إلى الرب أصرخ</a:t>
            </a:r>
          </a:p>
          <a:p>
            <a:pPr algn="ctr" rtl="1"/>
            <a:r>
              <a:rPr lang="ar-SA" sz="7200" b="1" dirty="0"/>
              <a:t>أصرخُ فيجيبني</a:t>
            </a:r>
          </a:p>
          <a:p>
            <a:pPr algn="ctr" rtl="1"/>
            <a:r>
              <a:rPr lang="ar-SA" sz="7200" b="1" dirty="0"/>
              <a:t>من جبل قدسه</a:t>
            </a:r>
          </a:p>
          <a:p>
            <a:pPr algn="ctr" rtl="1"/>
            <a:r>
              <a:rPr lang="ar-SA" sz="7200" b="1" dirty="0"/>
              <a:t>الرب يجبيني</a:t>
            </a:r>
            <a:br>
              <a:rPr lang="ar-SA" sz="8000" b="1" dirty="0"/>
            </a:br>
            <a:r>
              <a:rPr lang="ar-EG" sz="8000" b="1" dirty="0"/>
              <a:t> </a:t>
            </a:r>
          </a:p>
          <a:p>
            <a:pPr algn="ctr" rtl="1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02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(أما أنت يا رب فترسٌ لي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مجدي ورافع رأســـــي)2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6478"/>
            <a:ext cx="9982199" cy="12926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8000" b="1" dirty="0"/>
              <a:t>إن نزل علي جيشٌ</a:t>
            </a:r>
          </a:p>
          <a:p>
            <a:pPr algn="ctr" rtl="1"/>
            <a:r>
              <a:rPr lang="ar-EG" sz="8000" b="1" dirty="0"/>
              <a:t>لا يخاف قلبي</a:t>
            </a:r>
          </a:p>
          <a:p>
            <a:pPr algn="ctr" rtl="1"/>
            <a:r>
              <a:rPr lang="ar-EG" sz="8000" b="1" dirty="0"/>
              <a:t>إن قامت علي حربٌ</a:t>
            </a:r>
          </a:p>
          <a:p>
            <a:pPr algn="ctr" rtl="1"/>
            <a:r>
              <a:rPr lang="ar-EG" sz="8000" b="1" dirty="0"/>
              <a:t>فأنا مطمئن</a:t>
            </a:r>
            <a:br>
              <a:rPr lang="ar-SA" sz="8800" b="1" dirty="0"/>
            </a:br>
            <a:r>
              <a:rPr lang="ar-EG" sz="8800" b="1" dirty="0"/>
              <a:t> </a:t>
            </a:r>
          </a:p>
          <a:p>
            <a:pPr algn="ctr" rtl="1"/>
            <a:br>
              <a:rPr lang="ar-EG" sz="8800" b="1" dirty="0"/>
            </a:br>
            <a:r>
              <a:rPr lang="ar-EG" sz="8800" b="1" dirty="0"/>
              <a:t> </a:t>
            </a:r>
            <a:br>
              <a:rPr lang="ar-EG" sz="8800" b="1" dirty="0"/>
            </a:br>
            <a:r>
              <a:rPr lang="ar-EG" sz="8800" b="1" dirty="0"/>
              <a:t> </a:t>
            </a:r>
            <a:br>
              <a:rPr lang="ar-EG" sz="88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02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(أما أنت يا رب فترسٌ لي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مجدي ورافع رأســـــي)2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258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1572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SA" sz="8000" b="1" dirty="0"/>
              <a:t>وإله السلام</a:t>
            </a:r>
          </a:p>
          <a:p>
            <a:pPr algn="ctr" rtl="1"/>
            <a:r>
              <a:rPr lang="ar-SA" sz="8000" b="1" dirty="0"/>
              <a:t>سيسحقُ الشيطان</a:t>
            </a:r>
          </a:p>
          <a:p>
            <a:pPr algn="ctr" rtl="1"/>
            <a:r>
              <a:rPr lang="ar-SA" sz="8000" b="1" dirty="0"/>
              <a:t>سريعًا سيسحقهُ</a:t>
            </a:r>
          </a:p>
          <a:p>
            <a:pPr algn="ctr" rtl="1"/>
            <a:r>
              <a:rPr lang="ar-SA" sz="8000" b="1" dirty="0"/>
              <a:t>تحت أرجلنا</a:t>
            </a:r>
            <a:br>
              <a:rPr lang="ar-SA" sz="8000" b="1" dirty="0"/>
            </a:br>
            <a:endParaRPr lang="ar-SA" sz="8800" b="1" dirty="0"/>
          </a:p>
          <a:p>
            <a:pPr algn="ctr"/>
            <a:br>
              <a:rPr lang="ar-SA" sz="8800" b="1" dirty="0"/>
            </a:br>
            <a:r>
              <a:rPr lang="ar-EG" sz="8800" b="1" dirty="0"/>
              <a:t> </a:t>
            </a:r>
          </a:p>
          <a:p>
            <a:pPr algn="ctr" rtl="1"/>
            <a:br>
              <a:rPr lang="ar-EG" sz="8800" b="1" dirty="0"/>
            </a:br>
            <a:r>
              <a:rPr lang="ar-EG" sz="8800" b="1" dirty="0"/>
              <a:t> </a:t>
            </a:r>
            <a:br>
              <a:rPr lang="ar-EG" sz="8800" b="1" dirty="0"/>
            </a:br>
            <a:r>
              <a:rPr lang="ar-EG" sz="8800" b="1" dirty="0"/>
              <a:t> </a:t>
            </a:r>
            <a:br>
              <a:rPr lang="ar-EG" sz="88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02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(أما أنت يا رب فترسٌ لي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مجدي ورافع رأســـــي)2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39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1799</TotalTime>
  <Words>110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234</cp:revision>
  <dcterms:created xsi:type="dcterms:W3CDTF">2021-12-07T14:30:00Z</dcterms:created>
  <dcterms:modified xsi:type="dcterms:W3CDTF">2024-01-06T08:49:20Z</dcterms:modified>
</cp:coreProperties>
</file>