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6" r:id="rId3"/>
    <p:sldId id="398" r:id="rId4"/>
    <p:sldId id="399" r:id="rId5"/>
    <p:sldId id="400" r:id="rId6"/>
    <p:sldId id="401" r:id="rId7"/>
    <p:sldId id="402" r:id="rId8"/>
    <p:sldId id="40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398"/>
            <p14:sldId id="399"/>
            <p14:sldId id="400"/>
            <p14:sldId id="401"/>
            <p14:sldId id="402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/>
            <a:r>
              <a:rPr lang="ar-EG" sz="6600" b="1" dirty="0"/>
              <a:t>أَمَامَكَ شبع من السرور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57034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أَمَامَكَ شبع من السرور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 يمينك نعم </a:t>
            </a:r>
            <a:r>
              <a:rPr lang="ar-EG" sz="7200" b="1" dirty="0" err="1">
                <a:solidFill>
                  <a:srgbClr val="00582A"/>
                </a:solidFill>
              </a:rPr>
              <a:t>الى</a:t>
            </a:r>
            <a:r>
              <a:rPr lang="ar-EG" sz="7200" b="1" dirty="0">
                <a:solidFill>
                  <a:srgbClr val="00582A"/>
                </a:solidFill>
              </a:rPr>
              <a:t> الأبد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فيك الغني والحق </a:t>
            </a:r>
            <a:r>
              <a:rPr lang="ar-EG" sz="7200" b="1" dirty="0" err="1">
                <a:solidFill>
                  <a:srgbClr val="00582A"/>
                </a:solidFill>
              </a:rPr>
              <a:t>والكرامه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لك</a:t>
            </a:r>
            <a:r>
              <a:rPr lang="ar-EG" sz="7200" b="1" dirty="0">
                <a:solidFill>
                  <a:srgbClr val="00582A"/>
                </a:solidFill>
              </a:rPr>
              <a:t> السلطان </a:t>
            </a:r>
            <a:r>
              <a:rPr lang="ar-EG" sz="7200" b="1" dirty="0" err="1">
                <a:solidFill>
                  <a:srgbClr val="00582A"/>
                </a:solidFill>
              </a:rPr>
              <a:t>لك</a:t>
            </a:r>
            <a:r>
              <a:rPr lang="ar-EG" sz="7200" b="1" dirty="0">
                <a:solidFill>
                  <a:srgbClr val="00582A"/>
                </a:solidFill>
              </a:rPr>
              <a:t> المجد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16863"/>
            <a:ext cx="9982199" cy="10279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 rtl="1"/>
            <a:r>
              <a:rPr lang="ar-EG" sz="6600" b="1" dirty="0"/>
              <a:t>الأسد الخارج من سبط يهوذا</a:t>
            </a:r>
          </a:p>
          <a:p>
            <a:pPr algn="ctr" rtl="1"/>
            <a:r>
              <a:rPr lang="ar-EG" sz="6600" b="1" dirty="0"/>
              <a:t> انت </a:t>
            </a:r>
            <a:r>
              <a:rPr lang="ar-EG" sz="6600" b="1" dirty="0" err="1"/>
              <a:t>الأله</a:t>
            </a:r>
            <a:r>
              <a:rPr lang="ar-EG" sz="6600" b="1" dirty="0"/>
              <a:t> البارع الجمال</a:t>
            </a:r>
            <a:br>
              <a:rPr lang="ar-EG" sz="6600" b="1" dirty="0"/>
            </a:br>
            <a:r>
              <a:rPr lang="ar-EG" sz="6000" b="1" dirty="0"/>
              <a:t>لكل شي تحت السماء ارى حدودا </a:t>
            </a:r>
          </a:p>
          <a:p>
            <a:pPr algn="ctr" rtl="1"/>
            <a:r>
              <a:rPr lang="ar-EG" sz="6600" b="1" dirty="0"/>
              <a:t>وانت يا سيدي كل الكمال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859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فمك </a:t>
            </a:r>
            <a:r>
              <a:rPr lang="ar-EG" sz="7200" b="1" dirty="0" err="1"/>
              <a:t>حلاوه</a:t>
            </a:r>
            <a:r>
              <a:rPr lang="ar-EG" sz="7200" b="1" dirty="0"/>
              <a:t> وفيك المشتهيات </a:t>
            </a:r>
            <a:r>
              <a:rPr lang="ar-EG" sz="8000" b="1" dirty="0"/>
              <a:t>طوبي لمن هم عزهم بك</a:t>
            </a:r>
            <a:br>
              <a:rPr lang="ar-EG" sz="8000" b="1" dirty="0"/>
            </a:br>
            <a:r>
              <a:rPr lang="ar-EG" sz="8000" b="1" dirty="0" err="1"/>
              <a:t>ملآت</a:t>
            </a:r>
            <a:r>
              <a:rPr lang="ar-EG" sz="8000" b="1" dirty="0"/>
              <a:t> </a:t>
            </a:r>
            <a:r>
              <a:rPr lang="ar-EG" sz="8000" b="1" dirty="0" err="1"/>
              <a:t>افواهنا</a:t>
            </a:r>
            <a:r>
              <a:rPr lang="ar-EG" sz="8000" b="1" dirty="0"/>
              <a:t> بالأغنيات </a:t>
            </a:r>
          </a:p>
          <a:p>
            <a:pPr algn="ctr" rtl="1"/>
            <a:r>
              <a:rPr lang="ar-EG" sz="8000" b="1" dirty="0"/>
              <a:t>منك </a:t>
            </a:r>
            <a:r>
              <a:rPr lang="ar-EG" sz="8000" b="1" dirty="0" err="1"/>
              <a:t>الحياه</a:t>
            </a:r>
            <a:r>
              <a:rPr lang="ar-EG" sz="8000" b="1" dirty="0"/>
              <a:t> </a:t>
            </a:r>
            <a:r>
              <a:rPr lang="ar-EG" sz="8000" b="1" dirty="0" err="1"/>
              <a:t>وايضا</a:t>
            </a:r>
            <a:r>
              <a:rPr lang="ar-EG" sz="8000" b="1" dirty="0"/>
              <a:t> </a:t>
            </a:r>
            <a:r>
              <a:rPr lang="ar-EG" sz="8000" b="1" dirty="0" err="1"/>
              <a:t>لك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54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أَمَامَكَ شبع من السرور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في يمينك نعم </a:t>
            </a:r>
            <a:r>
              <a:rPr lang="ar-EG" sz="8000" b="1" dirty="0" err="1">
                <a:solidFill>
                  <a:srgbClr val="00582A"/>
                </a:solidFill>
              </a:rPr>
              <a:t>الى</a:t>
            </a:r>
            <a:r>
              <a:rPr lang="ar-EG" sz="8000" b="1" dirty="0">
                <a:solidFill>
                  <a:srgbClr val="00582A"/>
                </a:solidFill>
              </a:rPr>
              <a:t> الأبد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فيك الغني والحق </a:t>
            </a:r>
            <a:r>
              <a:rPr lang="ar-EG" sz="8000" b="1" dirty="0" err="1">
                <a:solidFill>
                  <a:srgbClr val="00582A"/>
                </a:solidFill>
              </a:rPr>
              <a:t>والكرامه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السلطان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المجد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9266"/>
            <a:ext cx="9982199" cy="11110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</a:p>
          <a:p>
            <a:pPr algn="ctr" rtl="1"/>
            <a:r>
              <a:rPr lang="ar-EG" sz="7200" b="1" dirty="0"/>
              <a:t>الرب راع فلا يعوزني </a:t>
            </a:r>
            <a:r>
              <a:rPr lang="ar-EG" sz="7200" b="1" dirty="0" err="1"/>
              <a:t>شىء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القي بهمي عليه فيعتني</a:t>
            </a:r>
            <a:br>
              <a:rPr lang="ar-EG" sz="7200" b="1" dirty="0"/>
            </a:br>
            <a:r>
              <a:rPr lang="ar-EG" sz="7200" b="1" dirty="0"/>
              <a:t>فهو الذي يدعو كل متعبا </a:t>
            </a:r>
            <a:r>
              <a:rPr lang="ar-EG" sz="7200" b="1" dirty="0" err="1"/>
              <a:t>اليه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فيجد الباب المفتوح ويغتني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0077"/>
            <a:ext cx="9982199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إله قدير </a:t>
            </a:r>
            <a:r>
              <a:rPr lang="ar-EG" sz="8000" b="1" dirty="0" err="1"/>
              <a:t>ملجا</a:t>
            </a:r>
            <a:r>
              <a:rPr lang="ar-EG" sz="8000" b="1" dirty="0"/>
              <a:t> لنا </a:t>
            </a:r>
          </a:p>
          <a:p>
            <a:pPr algn="ctr" rtl="1"/>
            <a:r>
              <a:rPr lang="ar-EG" sz="8000" b="1" dirty="0"/>
              <a:t>من تحتنا الأذرع </a:t>
            </a:r>
            <a:r>
              <a:rPr lang="ar-EG" sz="8000" b="1" dirty="0" err="1"/>
              <a:t>الابديه</a:t>
            </a:r>
            <a:br>
              <a:rPr lang="ar-EG" sz="8000" b="1" dirty="0"/>
            </a:br>
            <a:r>
              <a:rPr lang="ar-EG" sz="8000" b="1" dirty="0"/>
              <a:t>قال ادعوني </a:t>
            </a:r>
            <a:r>
              <a:rPr lang="ar-EG" sz="8000" b="1" dirty="0" err="1"/>
              <a:t>فى</a:t>
            </a:r>
            <a:r>
              <a:rPr lang="ar-EG" sz="8000" b="1" dirty="0"/>
              <a:t> يوم ضيقك </a:t>
            </a:r>
          </a:p>
          <a:p>
            <a:pPr algn="ctr" rtl="1"/>
            <a:r>
              <a:rPr lang="ar-EG" sz="8000" b="1" dirty="0" err="1"/>
              <a:t>انقذك</a:t>
            </a:r>
            <a:r>
              <a:rPr lang="ar-EG" sz="8000" b="1" dirty="0"/>
              <a:t> فتمجدني</a:t>
            </a:r>
          </a:p>
          <a:p>
            <a:pPr algn="ctr"/>
            <a:br>
              <a:rPr lang="ar-EG" sz="8000" b="1" dirty="0"/>
            </a:br>
            <a:endParaRPr lang="ar-EG" sz="13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54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أَمَامَكَ شبع من السرور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في يمينك نعم </a:t>
            </a:r>
            <a:r>
              <a:rPr lang="ar-EG" sz="8000" b="1" dirty="0" err="1">
                <a:solidFill>
                  <a:srgbClr val="00582A"/>
                </a:solidFill>
              </a:rPr>
              <a:t>الى</a:t>
            </a:r>
            <a:r>
              <a:rPr lang="ar-EG" sz="8000" b="1" dirty="0">
                <a:solidFill>
                  <a:srgbClr val="00582A"/>
                </a:solidFill>
              </a:rPr>
              <a:t> الأبد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فيك الغني والحق </a:t>
            </a:r>
            <a:r>
              <a:rPr lang="ar-EG" sz="8000" b="1" dirty="0" err="1">
                <a:solidFill>
                  <a:srgbClr val="00582A"/>
                </a:solidFill>
              </a:rPr>
              <a:t>والكرامه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السلطان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المجد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1803</TotalTime>
  <Words>167</Words>
  <Application>Microsoft Office PowerPoint</Application>
  <PresentationFormat>عرض على الشاشة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235</cp:revision>
  <dcterms:created xsi:type="dcterms:W3CDTF">2021-12-07T14:30:00Z</dcterms:created>
  <dcterms:modified xsi:type="dcterms:W3CDTF">2024-01-06T09:06:00Z</dcterms:modified>
</cp:coreProperties>
</file>