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8" r:id="rId3"/>
    <p:sldId id="396" r:id="rId4"/>
    <p:sldId id="399" r:id="rId5"/>
    <p:sldId id="400" r:id="rId6"/>
    <p:sldId id="401" r:id="rId7"/>
    <p:sldId id="40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396"/>
            <p14:sldId id="399"/>
            <p14:sldId id="400"/>
            <p14:sldId id="401"/>
            <p14:sldId id="4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1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أمامك يامن بذلت الدم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2862"/>
            <a:ext cx="9982199" cy="10002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</a:p>
          <a:p>
            <a:pPr algn="ctr" rtl="1"/>
            <a:r>
              <a:rPr lang="ar-EG" sz="7200" b="1" dirty="0"/>
              <a:t>أمامك </a:t>
            </a:r>
            <a:r>
              <a:rPr lang="ar-EG" sz="7200" b="1" dirty="0" err="1"/>
              <a:t>يامن</a:t>
            </a:r>
            <a:r>
              <a:rPr lang="ar-EG" sz="7200" b="1" dirty="0"/>
              <a:t> بذلت </a:t>
            </a:r>
            <a:r>
              <a:rPr lang="ar-EG" sz="7200" b="1" dirty="0" err="1"/>
              <a:t>الدما</a:t>
            </a:r>
            <a:br>
              <a:rPr lang="ar-EG" sz="7200" b="1" dirty="0"/>
            </a:br>
            <a:r>
              <a:rPr lang="ar-EG" sz="7200" b="1" dirty="0"/>
              <a:t>وصرت فدائي وما أكرما</a:t>
            </a:r>
            <a:br>
              <a:rPr lang="ar-EG" sz="7200" b="1" dirty="0"/>
            </a:br>
            <a:r>
              <a:rPr lang="ar-EG" sz="7200" b="1" dirty="0"/>
              <a:t>وصرت رجائي وما أعظما</a:t>
            </a:r>
            <a:br>
              <a:rPr lang="ar-EG" sz="7200" b="1" dirty="0"/>
            </a:br>
            <a:r>
              <a:rPr lang="ar-EG" sz="7200" b="1" dirty="0"/>
              <a:t>أماك أشتاقُ أن أقدما</a:t>
            </a:r>
            <a:br>
              <a:rPr lang="ar-EG" sz="7200" b="1" dirty="0"/>
            </a:b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فأبصر فيك جمال </a:t>
            </a:r>
            <a:r>
              <a:rPr lang="ar-EG" sz="6600" b="1" dirty="0" err="1"/>
              <a:t>السما</a:t>
            </a:r>
            <a:br>
              <a:rPr lang="ar-EG" sz="6600" b="1" dirty="0"/>
            </a:br>
            <a:r>
              <a:rPr lang="ar-EG" sz="6600" b="1" dirty="0"/>
              <a:t>جمال المحبة </a:t>
            </a:r>
            <a:r>
              <a:rPr lang="ar-EG" sz="6600" b="1" dirty="0" err="1"/>
              <a:t>لى</a:t>
            </a:r>
            <a:r>
              <a:rPr lang="ar-EG" sz="6600" b="1" dirty="0"/>
              <a:t> دائما</a:t>
            </a:r>
            <a:br>
              <a:rPr lang="ar-EG" sz="6600" b="1" dirty="0"/>
            </a:br>
            <a:r>
              <a:rPr lang="ar-EG" sz="6600" b="1" dirty="0" err="1"/>
              <a:t>تعشينى</a:t>
            </a:r>
            <a:r>
              <a:rPr lang="ar-EG" sz="6600" b="1" dirty="0"/>
              <a:t> إن جعتُ أو كلما</a:t>
            </a:r>
            <a:br>
              <a:rPr lang="ar-EG" sz="6600" b="1" dirty="0"/>
            </a:br>
            <a:r>
              <a:rPr lang="ar-EG" sz="6600" b="1" dirty="0"/>
              <a:t>عطشت فحبُك يُروي </a:t>
            </a:r>
            <a:r>
              <a:rPr lang="ar-EG" sz="6600" b="1" dirty="0" err="1"/>
              <a:t>الظما</a:t>
            </a:r>
            <a:br>
              <a:rPr lang="ar-EG" sz="6600" b="1" dirty="0"/>
            </a:br>
            <a:r>
              <a:rPr lang="ar-EG" sz="6600" b="1" dirty="0"/>
              <a:t>(فأفرحُ بالحب </a:t>
            </a:r>
            <a:r>
              <a:rPr lang="ar-EG" sz="6600" b="1" dirty="0" err="1"/>
              <a:t>لى</a:t>
            </a:r>
            <a:r>
              <a:rPr lang="ar-EG" sz="6600" b="1" dirty="0"/>
              <a:t> منعما)2</a:t>
            </a: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95466"/>
            <a:ext cx="9982199" cy="11110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</a:t>
            </a:r>
          </a:p>
          <a:p>
            <a:pPr algn="ctr" rtl="1"/>
            <a:r>
              <a:rPr lang="ar-EG" sz="7200" b="1" dirty="0"/>
              <a:t>أرى وجهك يبدو لي باسما</a:t>
            </a:r>
            <a:br>
              <a:rPr lang="ar-EG" sz="7200" b="1" dirty="0"/>
            </a:br>
            <a:r>
              <a:rPr lang="ar-EG" sz="7200" b="1" dirty="0"/>
              <a:t>فترسِمُ فيَّ جمالا سما</a:t>
            </a:r>
            <a:br>
              <a:rPr lang="ar-EG" sz="7200" b="1" dirty="0"/>
            </a:br>
            <a:r>
              <a:rPr lang="ar-EG" sz="7200" b="1" dirty="0"/>
              <a:t>بروحِك تُعطيه </a:t>
            </a:r>
            <a:r>
              <a:rPr lang="ar-EG" sz="7200" b="1" dirty="0" err="1"/>
              <a:t>لى</a:t>
            </a:r>
            <a:r>
              <a:rPr lang="ar-EG" sz="7200" b="1" dirty="0"/>
              <a:t> كلما</a:t>
            </a:r>
            <a:br>
              <a:rPr lang="ar-EG" sz="7200" b="1" dirty="0"/>
            </a:br>
            <a:r>
              <a:rPr lang="ar-EG" sz="7200" b="1" dirty="0"/>
              <a:t>أراك تريني جمال </a:t>
            </a:r>
            <a:r>
              <a:rPr lang="ar-EG" sz="7200" b="1" dirty="0" err="1"/>
              <a:t>السما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38200"/>
            <a:ext cx="998219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فتُمسح في الحال كل الصور</a:t>
            </a:r>
            <a:br>
              <a:rPr lang="ar-EG" sz="6600" b="1" dirty="0"/>
            </a:br>
            <a:r>
              <a:rPr lang="ar-EG" sz="6600" b="1" dirty="0"/>
              <a:t>وما وضع الشرُ </a:t>
            </a:r>
            <a:r>
              <a:rPr lang="ar-EG" sz="6600" b="1" dirty="0" err="1"/>
              <a:t>بي</a:t>
            </a:r>
            <a:r>
              <a:rPr lang="ar-EG" sz="6600" b="1" dirty="0"/>
              <a:t> من كدر</a:t>
            </a:r>
            <a:br>
              <a:rPr lang="ar-EG" sz="6600" b="1" dirty="0"/>
            </a:br>
            <a:r>
              <a:rPr lang="ar-EG" sz="6600" b="1" dirty="0"/>
              <a:t>وما صنع </a:t>
            </a:r>
            <a:r>
              <a:rPr lang="ar-EG" sz="6600" b="1" dirty="0" err="1"/>
              <a:t>الصلُ</a:t>
            </a:r>
            <a:r>
              <a:rPr lang="ar-EG" sz="6600" b="1" dirty="0"/>
              <a:t> </a:t>
            </a:r>
            <a:r>
              <a:rPr lang="ar-EG" sz="6600" b="1" dirty="0" err="1"/>
              <a:t>بي</a:t>
            </a:r>
            <a:r>
              <a:rPr lang="ar-EG" sz="6600" b="1" dirty="0"/>
              <a:t> إذ مكر</a:t>
            </a:r>
            <a:br>
              <a:rPr lang="ar-EG" sz="6600" b="1" dirty="0"/>
            </a:br>
            <a:r>
              <a:rPr lang="ar-EG" sz="6600" b="1" dirty="0"/>
              <a:t>ويبقى محياك حلواً بهر</a:t>
            </a:r>
            <a:br>
              <a:rPr lang="ar-EG" sz="6600" b="1" dirty="0"/>
            </a:br>
            <a:r>
              <a:rPr lang="ar-EG" sz="6000" b="1" dirty="0"/>
              <a:t>(يشكل </a:t>
            </a:r>
            <a:r>
              <a:rPr lang="ar-EG" sz="6000" b="1" dirty="0" err="1"/>
              <a:t>فى</a:t>
            </a:r>
            <a:r>
              <a:rPr lang="ar-EG" sz="6000" b="1" dirty="0"/>
              <a:t> الروحِ أحلى الصور)2</a:t>
            </a: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71666"/>
            <a:ext cx="9982199" cy="11110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</a:t>
            </a:r>
          </a:p>
          <a:p>
            <a:pPr algn="ctr" rtl="1"/>
            <a:r>
              <a:rPr lang="ar-EG" sz="7200" b="1" dirty="0"/>
              <a:t>وبالضبطِ هذا مرادُ العلي</a:t>
            </a:r>
            <a:br>
              <a:rPr lang="ar-EG" sz="7200" b="1" dirty="0"/>
            </a:br>
            <a:r>
              <a:rPr lang="ar-EG" sz="7200" b="1" dirty="0"/>
              <a:t>بصورتك الحلوةِ </a:t>
            </a:r>
            <a:r>
              <a:rPr lang="ar-EG" sz="7200" b="1" dirty="0" err="1"/>
              <a:t>امتلي</a:t>
            </a:r>
            <a:br>
              <a:rPr lang="ar-EG" sz="7200" b="1" dirty="0"/>
            </a:br>
            <a:r>
              <a:rPr lang="ar-EG" sz="7200" b="1" dirty="0"/>
              <a:t>فأنت حبيبي ونعم الولي</a:t>
            </a:r>
            <a:br>
              <a:rPr lang="ar-EG" sz="7200" b="1" dirty="0"/>
            </a:br>
            <a:r>
              <a:rPr lang="ar-EG" sz="7200" b="1" dirty="0"/>
              <a:t>جعلتك ربي نصيبي ولي</a:t>
            </a:r>
            <a:br>
              <a:rPr lang="ar-EG" sz="7200" b="1" dirty="0"/>
            </a:br>
            <a:br>
              <a:rPr lang="ar-EG" sz="7200" b="1" dirty="0"/>
            </a:b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أمامي فأجرؤ بالنعمةِ</a:t>
            </a:r>
            <a:br>
              <a:rPr lang="ar-EG" sz="6600" b="1" dirty="0"/>
            </a:br>
            <a:r>
              <a:rPr lang="ar-EG" sz="6600" b="1" dirty="0"/>
              <a:t>أدوسُ عدويَّ في خُطوتي</a:t>
            </a:r>
            <a:br>
              <a:rPr lang="ar-EG" sz="6600" b="1" dirty="0"/>
            </a:br>
            <a:r>
              <a:rPr lang="ar-EG" sz="6600" b="1" dirty="0"/>
              <a:t>فباسمك ترتفع رايتي</a:t>
            </a:r>
            <a:br>
              <a:rPr lang="ar-EG" sz="6600" b="1" dirty="0"/>
            </a:br>
            <a:r>
              <a:rPr lang="ar-EG" sz="6600" b="1" dirty="0"/>
              <a:t>ويهتفُ قلبي بترنيمتي</a:t>
            </a:r>
            <a:br>
              <a:rPr lang="ar-EG" sz="6600" b="1" dirty="0"/>
            </a:br>
            <a:r>
              <a:rPr lang="ar-EG" sz="6600" b="1" dirty="0"/>
              <a:t>(فأنت حياتي مُنى غايتي)2</a:t>
            </a: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1799</TotalTime>
  <Words>170</Words>
  <Application>Microsoft Office PowerPoint</Application>
  <PresentationFormat>عرض على الشاشة (4:3)</PresentationFormat>
  <Paragraphs>11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235</cp:revision>
  <dcterms:created xsi:type="dcterms:W3CDTF">2021-12-07T14:30:00Z</dcterms:created>
  <dcterms:modified xsi:type="dcterms:W3CDTF">2024-01-06T09:09:14Z</dcterms:modified>
</cp:coreProperties>
</file>