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98" r:id="rId3"/>
    <p:sldId id="396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أمجد الآيات غنوا بشروا الجموع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6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8000" b="1" dirty="0"/>
              <a:t>وإلى عمواسَ يومًا</a:t>
            </a:r>
            <a:br>
              <a:rPr lang="ar-EG" sz="8000" b="1" dirty="0"/>
            </a:br>
            <a:r>
              <a:rPr lang="ar-EG" sz="8000" b="1" dirty="0"/>
              <a:t>سار كالرفيق</a:t>
            </a:r>
            <a:br>
              <a:rPr lang="ar-EG" sz="8000" b="1" dirty="0"/>
            </a:br>
            <a:r>
              <a:rPr lang="ar-EG" sz="8000" b="1" dirty="0"/>
              <a:t>ويسير الآن معنا</a:t>
            </a:r>
            <a:br>
              <a:rPr lang="ar-EG" sz="8000" b="1" dirty="0"/>
            </a:br>
            <a:r>
              <a:rPr lang="ar-EG" sz="8000" b="1" dirty="0"/>
              <a:t>في رخا وضيق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وهو آتٍ عن قريبٍ</a:t>
            </a:r>
            <a:br>
              <a:rPr lang="ar-EG" sz="8000" b="1" dirty="0"/>
            </a:br>
            <a:r>
              <a:rPr lang="ar-EG" sz="8000" b="1" dirty="0"/>
              <a:t>مثلما وعد</a:t>
            </a:r>
            <a:br>
              <a:rPr lang="ar-EG" sz="8000" b="1" dirty="0"/>
            </a:br>
            <a:r>
              <a:rPr lang="ar-EG" sz="8000" b="1" dirty="0"/>
              <a:t>وسنبقى كل حينٍ</a:t>
            </a:r>
            <a:br>
              <a:rPr lang="ar-EG" sz="8000" b="1" dirty="0"/>
            </a:br>
            <a:r>
              <a:rPr lang="ar-EG" sz="8000" b="1" dirty="0"/>
              <a:t>معهُ للأبدْ</a:t>
            </a:r>
          </a:p>
          <a:p>
            <a:pPr algn="ctr"/>
            <a:br>
              <a:rPr lang="ar-EG" sz="8000" b="1" dirty="0"/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58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أمساً واليومَ، دواماً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يسوعُ يدومْ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كل شيءٍ يتغيرْ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يسوعُ يدومْ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3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مجداً لاسمهِ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مجداً لاسمهِ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كل شيءٍ يتغيرْ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يسوعُ يدومْ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30160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أمجدَ الآياتِ غَنُّوا</a:t>
            </a:r>
            <a:br>
              <a:rPr lang="ar-EG" sz="7200" b="1" dirty="0"/>
            </a:br>
            <a:r>
              <a:rPr lang="ar-EG" sz="7200" b="1" dirty="0"/>
              <a:t>بشِّروا الجموعْ</a:t>
            </a:r>
            <a:br>
              <a:rPr lang="ar-EG" sz="7200" b="1" dirty="0"/>
            </a:br>
            <a:r>
              <a:rPr lang="ar-EG" sz="7200" b="1" dirty="0"/>
              <a:t>أمساً واليومَ ودوماً</a:t>
            </a:r>
            <a:br>
              <a:rPr lang="ar-EG" sz="7200" b="1" dirty="0"/>
            </a:br>
            <a:r>
              <a:rPr lang="ar-EG" sz="7200" b="1" dirty="0"/>
              <a:t>هوَ </a:t>
            </a:r>
            <a:r>
              <a:rPr lang="ar-EG" sz="7200" b="1" dirty="0" err="1"/>
              <a:t>هوْ</a:t>
            </a:r>
            <a:r>
              <a:rPr lang="ar-EG" sz="7200" b="1" dirty="0"/>
              <a:t> يسوعْ</a:t>
            </a: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8790"/>
            <a:ext cx="9982199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لم يزلْ يمحو الخطايا</a:t>
            </a:r>
            <a:br>
              <a:rPr lang="ar-EG" sz="8000" b="1" dirty="0"/>
            </a:br>
            <a:r>
              <a:rPr lang="ar-EG" sz="8000" b="1" dirty="0"/>
              <a:t>يُبرِئُ العليلْ</a:t>
            </a:r>
            <a:br>
              <a:rPr lang="ar-EG" sz="8000" b="1" dirty="0"/>
            </a:br>
            <a:r>
              <a:rPr lang="ar-EG" sz="8000" b="1" dirty="0"/>
              <a:t>يُسكِتُ الموتْ يُنَجّي</a:t>
            </a:r>
            <a:br>
              <a:rPr lang="ar-EG" sz="8000" b="1" dirty="0"/>
            </a:br>
            <a:r>
              <a:rPr lang="ar-EG" sz="8000" b="1" dirty="0"/>
              <a:t>والعنا يُزيلْ</a:t>
            </a:r>
          </a:p>
          <a:p>
            <a:pPr algn="ctr"/>
            <a:br>
              <a:rPr lang="ar-EG" sz="8000" b="1" dirty="0"/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58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أمساً واليومَ، دواماً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يسوعُ يدومْ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كل شيءٍ يتغيرْ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يسوعُ يدومْ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3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مجداً لاسمهِ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مجداً لاسمهِ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كل شيءٍ يتغيرْ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يسوعُ يدومْ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58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8000" b="1" dirty="0"/>
              <a:t>جال في الأرضِ طبيباً</a:t>
            </a:r>
            <a:br>
              <a:rPr lang="ar-EG" sz="8000" b="1" dirty="0"/>
            </a:br>
            <a:r>
              <a:rPr lang="ar-EG" sz="8000" b="1" dirty="0"/>
              <a:t>كم شفى سَقيمْ</a:t>
            </a:r>
            <a:br>
              <a:rPr lang="ar-EG" sz="8000" b="1" dirty="0"/>
            </a:br>
            <a:r>
              <a:rPr lang="ar-EG" sz="8000" b="1" dirty="0"/>
              <a:t>لم يزلْ يشفي ويُحيي</a:t>
            </a:r>
            <a:br>
              <a:rPr lang="ar-EG" sz="8000" b="1" dirty="0"/>
            </a:br>
            <a:r>
              <a:rPr lang="ar-EG" sz="8000" b="1" dirty="0"/>
              <a:t>كما في القديمْ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2590"/>
            <a:ext cx="9982199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إن أتيتَ أنت ايضاً</a:t>
            </a:r>
            <a:br>
              <a:rPr lang="ar-EG" sz="8000" b="1" dirty="0"/>
            </a:br>
            <a:r>
              <a:rPr lang="ar-EG" sz="8000" b="1" dirty="0"/>
              <a:t>منهُ طالباً</a:t>
            </a:r>
            <a:br>
              <a:rPr lang="ar-EG" sz="8000" b="1" dirty="0"/>
            </a:br>
            <a:r>
              <a:rPr lang="ar-EG" sz="8000" b="1" dirty="0"/>
              <a:t>مؤمناً به فلن </a:t>
            </a:r>
          </a:p>
          <a:p>
            <a:pPr algn="ctr" rtl="1"/>
            <a:r>
              <a:rPr lang="ar-EG" sz="8000" b="1" dirty="0"/>
              <a:t>تــعودَ خائباً</a:t>
            </a:r>
          </a:p>
          <a:p>
            <a:pPr algn="ctr"/>
            <a:br>
              <a:rPr lang="ar-EG" sz="8000" b="1" dirty="0"/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58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أمساً واليومَ، دواماً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يسوعُ يدومْ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كل شيءٍ يتغيرْ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يسوعُ يدومْ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3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مجداً لاسمهِ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مجداً لاسمهِ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كل شيءٍ يتغيرْ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يسوعُ يدومْ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193</Words>
  <Application>Microsoft Office PowerPoint</Application>
  <PresentationFormat>عرض على الشاشة (4:3)</PresentationFormat>
  <Paragraphs>24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237</cp:revision>
  <dcterms:created xsi:type="dcterms:W3CDTF">2021-12-07T14:30:00Z</dcterms:created>
  <dcterms:modified xsi:type="dcterms:W3CDTF">2024-01-06T11:40:48Z</dcterms:modified>
</cp:coreProperties>
</file>