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3" r:id="rId3"/>
    <p:sldId id="324" r:id="rId4"/>
    <p:sldId id="325" r:id="rId5"/>
    <p:sldId id="32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5"/>
            <p14:sldId id="32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3" d="100"/>
          <a:sy n="93" d="100"/>
        </p:scale>
        <p:origin x="163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85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24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714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70808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/>
              <a:t>تـرنيــمة</a:t>
            </a:r>
          </a:p>
          <a:p>
            <a:pPr algn="ctr" rtl="1"/>
            <a:r>
              <a:rPr lang="ar-EG" sz="4800" b="1" dirty="0"/>
              <a:t>في حَرْبي أنا جُندِي بَتألِّم في جُرُوحِي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حَرْبـي أنا جُندِي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بَتألِّم في جُرُوحِـــي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لكن طَبيبـــي جَنبــــــي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وِبيشفينــــــــــــــــي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ومَهما اِشتَدِّت آلامِــــي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أنا 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هاثبَت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في مَكَاني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عَلَشَـــان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إلَهـــي أقوَى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هاينَجِّينـــــــــــــــي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harbi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jondi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bataallem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jorohi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laken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tabibi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janbi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web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yeshfini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mahma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eshtaddet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alami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ana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hathbat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makani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aalashan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aqwa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haynajjini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am a soldier in the war, I suffer but my healer is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here and He heals me. In all the tough pains I will stay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in my place because God is tougher and He</a:t>
            </a:r>
            <a:endParaRPr lang="ar-EG" sz="9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أنا مَحبُوب أنا مَقبُول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عَلى حِسَاب دَمِّ الف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ادِي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أنا مَحبُوب أنا مَقبُول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وِلساني 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هايشهَد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وِينادِي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mahboob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ana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maqbool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hesab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damme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elfadi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mahboob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ana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maqbool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welsani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hayeshhad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yenadi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am accepted on the account of the blood of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 Redeemer. My tongue will announce that.</a:t>
            </a:r>
            <a:endParaRPr lang="ar-EG" sz="9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1029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الحَرب عَلَيَّ شِدِي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دَة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وقوَى الشَّرِّ عَنيدَة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لكن أنا قلبــــــــــي وَاثِق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 إلَهِــي حَـــــيّ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ومَهمَا كانِت جُرُوحِي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هوَ اللي 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هايشفي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رُوحِي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حُضُورُه يفَرَّح قلبــــــــي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وِيقَوِّينــــــــــــــــي</a:t>
            </a:r>
            <a:endParaRPr kumimoji="0" lang="ar-EG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elharb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aalayya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shedida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qwa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elshar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aanida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laken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watheq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in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hai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mahma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kanet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jorohi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hoalli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hayeshfi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rohi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hoDoro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yefarrah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yeqawwini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 war is tough, the powers of evil are stubborn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but my heart is sure that my God is alive. No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matter how sever my wounds are, He will heal me.</a:t>
            </a:r>
            <a:endParaRPr lang="ar-EG" sz="9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8716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أنا مَحبُوب أنا مَقبُول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عَلى حِسَاب دَمِّ الف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ادِي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أنا مَحبُوب أنا مَقبُول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وِلساني 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هايشهَد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وِينادِي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mahboob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ana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maqbool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hesab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damme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elfadi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mahboob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ana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maqbool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welsani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hayeshhad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yenadi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am accepted on the account of the blood of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 Redeemer. My tongue will announce that.</a:t>
            </a:r>
            <a:endParaRPr lang="ar-EG" sz="9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1730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5404</TotalTime>
  <Words>327</Words>
  <Application>Microsoft Office PowerPoint</Application>
  <PresentationFormat>عرض على الشاشة (4:3)</PresentationFormat>
  <Paragraphs>36</Paragraphs>
  <Slides>6</Slides>
  <Notes>4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539</cp:revision>
  <dcterms:created xsi:type="dcterms:W3CDTF">2021-12-07T14:30:00Z</dcterms:created>
  <dcterms:modified xsi:type="dcterms:W3CDTF">2025-02-01T11:47:38Z</dcterms:modified>
</cp:coreProperties>
</file>