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4" r:id="rId3"/>
    <p:sldId id="31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أنتَ هوَ خُبزُ الحَيَـــــاةِ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/>
              <a:t>أنتَ هوَ خُبزُ الحَيَـــــاةِ   يَســـوعُ أُحِبُّكَ</a:t>
            </a:r>
            <a:br>
              <a:rPr lang="ar-EG" sz="5400" b="1" dirty="0"/>
            </a:br>
            <a:r>
              <a:rPr lang="ar-EG" sz="5400" b="1" dirty="0"/>
              <a:t>أنتَ هوَ المَنُّ السَّمَاوي   أحيَا دَائِمَاً بِكَ</a:t>
            </a:r>
          </a:p>
          <a:p>
            <a:pPr rtl="1"/>
            <a:br>
              <a:rPr lang="es-ES" sz="3600" b="1" dirty="0"/>
            </a:br>
            <a:r>
              <a:rPr lang="es-ES" sz="3200" b="1" dirty="0">
                <a:solidFill>
                  <a:srgbClr val="FF0000"/>
                </a:solidFill>
              </a:rPr>
              <a:t>anta </a:t>
            </a:r>
            <a:r>
              <a:rPr lang="es-ES" sz="3200" b="1" dirty="0" err="1">
                <a:solidFill>
                  <a:srgbClr val="FF0000"/>
                </a:solidFill>
              </a:rPr>
              <a:t>hoa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khobzo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alhayati</a:t>
            </a:r>
            <a:r>
              <a:rPr lang="es-ES" sz="3200" b="1" dirty="0">
                <a:solidFill>
                  <a:srgbClr val="FF0000"/>
                </a:solidFill>
              </a:rPr>
              <a:t>   </a:t>
            </a:r>
            <a:r>
              <a:rPr lang="es-ES" sz="3200" b="1" dirty="0" err="1">
                <a:solidFill>
                  <a:srgbClr val="FF0000"/>
                </a:solidFill>
              </a:rPr>
              <a:t>yasouao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ohebboka</a:t>
            </a:r>
            <a:br>
              <a:rPr lang="es-ES" sz="3200" b="1" dirty="0">
                <a:solidFill>
                  <a:srgbClr val="FF0000"/>
                </a:solidFill>
              </a:rPr>
            </a:br>
            <a:r>
              <a:rPr lang="es-ES" sz="3200" b="1" dirty="0">
                <a:solidFill>
                  <a:srgbClr val="FF0000"/>
                </a:solidFill>
              </a:rPr>
              <a:t>anta </a:t>
            </a:r>
            <a:r>
              <a:rPr lang="es-ES" sz="3200" b="1" dirty="0" err="1">
                <a:solidFill>
                  <a:srgbClr val="FF0000"/>
                </a:solidFill>
              </a:rPr>
              <a:t>hoa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elmannos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samawi</a:t>
            </a:r>
            <a:r>
              <a:rPr lang="es-ES" sz="3200" b="1" dirty="0">
                <a:solidFill>
                  <a:srgbClr val="FF0000"/>
                </a:solidFill>
              </a:rPr>
              <a:t>   </a:t>
            </a:r>
            <a:r>
              <a:rPr lang="es-ES" sz="3200" b="1" dirty="0" err="1">
                <a:solidFill>
                  <a:srgbClr val="FF0000"/>
                </a:solidFill>
              </a:rPr>
              <a:t>ahia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daaeman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3200" b="1" dirty="0" err="1">
                <a:solidFill>
                  <a:srgbClr val="FF0000"/>
                </a:solidFill>
              </a:rPr>
              <a:t>beka</a:t>
            </a:r>
            <a:br>
              <a:rPr lang="en-US" sz="1000" b="1" dirty="0"/>
            </a:br>
            <a:endParaRPr lang="ar-EG" sz="1050" b="1" dirty="0"/>
          </a:p>
          <a:p>
            <a:pPr rtl="1"/>
            <a:endParaRPr lang="ar-EG" sz="1050" b="1" dirty="0"/>
          </a:p>
          <a:p>
            <a:pPr rtl="1"/>
            <a:endParaRPr lang="ar-EG" sz="1050" b="1" dirty="0"/>
          </a:p>
          <a:p>
            <a:pPr rtl="1"/>
            <a:endParaRPr lang="ar-EG" sz="1050" b="1" dirty="0"/>
          </a:p>
          <a:p>
            <a:pPr rtl="1"/>
            <a:endParaRPr lang="ar-EG" sz="1050" b="1" dirty="0"/>
          </a:p>
          <a:p>
            <a:pPr rtl="1"/>
            <a:br>
              <a:rPr lang="en-US" sz="1050" b="1" dirty="0"/>
            </a:br>
            <a:r>
              <a:rPr lang="en-US" sz="3600" b="1" dirty="0"/>
              <a:t>You are the bread of life, I love You Jesus.</a:t>
            </a:r>
          </a:p>
          <a:p>
            <a:pPr rtl="1"/>
            <a:r>
              <a:rPr lang="en-US" sz="3600" b="1" dirty="0"/>
              <a:t> You are the heavenly manna, I live by You.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(تشبَعُ نفسـي بِكَ   رَاحَتي فيكَ أنتَ وَحدَكَ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يَسوعُ رَئيسَ الحَيَاةِ   أرتَـــوي مِن نَبعِكَ)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ar-EG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tashbaao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fika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raaeso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artawi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soul is content and finds comfort in You alone. Jesus; the prince of life, I get quenched from Your spring.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4288</TotalTime>
  <Words>122</Words>
  <Application>Microsoft Office PowerPoint</Application>
  <PresentationFormat>عرض على الشاشة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380</cp:revision>
  <dcterms:created xsi:type="dcterms:W3CDTF">2021-12-07T14:30:00Z</dcterms:created>
  <dcterms:modified xsi:type="dcterms:W3CDTF">2024-01-04T09:19:42Z</dcterms:modified>
</cp:coreProperties>
</file>