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 المجد مالكي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(إله المجد ملكي </a:t>
            </a:r>
          </a:p>
          <a:p>
            <a:pPr algn="ctr" rtl="1"/>
            <a:r>
              <a:rPr lang="ar-EG" sz="8000" b="1" dirty="0"/>
              <a:t>رب الحياة في داخلي</a:t>
            </a:r>
            <a:br>
              <a:rPr lang="ar-EG" sz="8000" b="1" dirty="0"/>
            </a:br>
            <a:r>
              <a:rPr lang="ar-EG" sz="8000" b="1" dirty="0"/>
              <a:t>الكل قد وهبتني </a:t>
            </a:r>
          </a:p>
          <a:p>
            <a:pPr algn="ctr" rtl="1"/>
            <a:r>
              <a:rPr lang="ar-EG" sz="8000" b="1" dirty="0"/>
              <a:t>في المسيح رفعتني)2</a:t>
            </a:r>
            <a:br>
              <a:rPr lang="ar-EG" sz="8000" b="1" dirty="0"/>
            </a:br>
            <a:r>
              <a:rPr lang="ar-EG" sz="8000" b="1" dirty="0"/>
              <a:t>كل قلبي يباركك</a:t>
            </a:r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(كل الحياة ملكاً </a:t>
            </a:r>
            <a:r>
              <a:rPr lang="ar-EG" sz="8000" b="1" dirty="0" err="1"/>
              <a:t>لك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عمري أحيا لمجدك</a:t>
            </a:r>
            <a:br>
              <a:rPr lang="ar-EG" sz="8000" b="1" dirty="0"/>
            </a:br>
            <a:r>
              <a:rPr lang="ar-EG" sz="8000" b="1" dirty="0"/>
              <a:t>أجثو </a:t>
            </a:r>
            <a:r>
              <a:rPr lang="ar-EG" sz="8000" b="1" dirty="0" err="1"/>
              <a:t>لك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r>
              <a:rPr lang="ar-EG" sz="8000" b="1" dirty="0"/>
              <a:t> وحدك </a:t>
            </a:r>
          </a:p>
          <a:p>
            <a:pPr algn="ctr" rtl="1"/>
            <a:r>
              <a:rPr lang="ar-EG" sz="8000" b="1" dirty="0"/>
              <a:t>للأبد أنا </a:t>
            </a:r>
            <a:r>
              <a:rPr lang="ar-EG" sz="8000" b="1" dirty="0" err="1"/>
              <a:t>لك</a:t>
            </a:r>
            <a:r>
              <a:rPr lang="ar-EG" sz="8000" b="1" dirty="0"/>
              <a:t>)2</a:t>
            </a:r>
          </a:p>
          <a:p>
            <a:pPr algn="ctr"/>
            <a:br>
              <a:rPr lang="ar-EG" sz="8000" b="1" dirty="0"/>
            </a:b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45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200</cp:revision>
  <dcterms:created xsi:type="dcterms:W3CDTF">2021-12-07T14:30:00Z</dcterms:created>
  <dcterms:modified xsi:type="dcterms:W3CDTF">2024-04-15T08:56:37Z</dcterms:modified>
</cp:coreProperties>
</file>