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7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إله قادر ذاك الذي نخدم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إله قادر ذاك الذي نخدم 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تنحني أمامه كل الخليقة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إلهًا قادرًا</a:t>
            </a:r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</TotalTime>
  <Words>18</Words>
  <Application>Microsoft Office PowerPoint</Application>
  <PresentationFormat>عرض على الشاشة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2023-05-24T11:44:23Z</dcterms:modified>
</cp:coreProperties>
</file>