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277" r:id="rId3"/>
    <p:sldId id="369" r:id="rId4"/>
    <p:sldId id="382" r:id="rId5"/>
    <p:sldId id="371" r:id="rId6"/>
    <p:sldId id="383" r:id="rId7"/>
    <p:sldId id="373" r:id="rId8"/>
    <p:sldId id="384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82"/>
            <p14:sldId id="371"/>
            <p14:sldId id="383"/>
            <p14:sldId id="373"/>
            <p14:sldId id="38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44" y="1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321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/>
            <a:r>
              <a:rPr lang="ar-EG" sz="8000" b="1" dirty="0">
                <a:latin typeface="Arial" charset="0"/>
              </a:rPr>
              <a:t>إله لا قبلك ولا بعدك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200"/>
            <a:ext cx="9982199" cy="104644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200"/>
              </a:spcBef>
            </a:pPr>
            <a:r>
              <a:rPr lang="ar-SA" sz="6600" b="1" dirty="0">
                <a:solidFill>
                  <a:srgbClr val="003300"/>
                </a:solidFill>
              </a:rPr>
              <a:t>إله لا قبلك ولا بعدك فيه </a:t>
            </a:r>
            <a:r>
              <a:rPr lang="ar-SA" sz="6600" b="1" dirty="0" err="1">
                <a:solidFill>
                  <a:srgbClr val="003300"/>
                </a:solidFill>
              </a:rPr>
              <a:t>تاني</a:t>
            </a:r>
            <a:r>
              <a:rPr lang="ar-SA" sz="6600" b="1" dirty="0">
                <a:solidFill>
                  <a:srgbClr val="003300"/>
                </a:solidFill>
              </a:rPr>
              <a:t> 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>
              <a:spcBef>
                <a:spcPts val="1200"/>
              </a:spcBef>
            </a:pPr>
            <a:r>
              <a:rPr lang="ar-SA" sz="6600" b="1" dirty="0">
                <a:solidFill>
                  <a:srgbClr val="003300"/>
                </a:solidFill>
              </a:rPr>
              <a:t>إله ق</a:t>
            </a:r>
            <a:r>
              <a:rPr lang="ar-EG" sz="6600" b="1" dirty="0">
                <a:solidFill>
                  <a:srgbClr val="003300"/>
                </a:solidFill>
              </a:rPr>
              <a:t>ـــــــ</a:t>
            </a:r>
            <a:r>
              <a:rPr lang="ar-SA" sz="6600" b="1" dirty="0">
                <a:solidFill>
                  <a:srgbClr val="003300"/>
                </a:solidFill>
              </a:rPr>
              <a:t>دوس مهوب 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>
              <a:spcBef>
                <a:spcPts val="1200"/>
              </a:spcBef>
            </a:pPr>
            <a:r>
              <a:rPr lang="ar-SA" sz="6600" b="1" dirty="0" err="1">
                <a:solidFill>
                  <a:srgbClr val="003300"/>
                </a:solidFill>
              </a:rPr>
              <a:t>إنت</a:t>
            </a:r>
            <a:r>
              <a:rPr lang="ar-SA" sz="6600" b="1" dirty="0">
                <a:solidFill>
                  <a:srgbClr val="003300"/>
                </a:solidFill>
              </a:rPr>
              <a:t> ف</a:t>
            </a:r>
            <a:r>
              <a:rPr lang="ar-EG" sz="6600" b="1" dirty="0">
                <a:solidFill>
                  <a:srgbClr val="003300"/>
                </a:solidFill>
              </a:rPr>
              <a:t>ي</a:t>
            </a:r>
            <a:r>
              <a:rPr lang="ar-SA" sz="6600" b="1" dirty="0">
                <a:solidFill>
                  <a:srgbClr val="003300"/>
                </a:solidFill>
              </a:rPr>
              <a:t> مجدك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  <a:r>
              <a:rPr lang="ar-SA" sz="6600" b="1" dirty="0">
                <a:solidFill>
                  <a:srgbClr val="003300"/>
                </a:solidFill>
              </a:rPr>
              <a:t>يا </a:t>
            </a:r>
            <a:r>
              <a:rPr lang="ar-SA" sz="6600" b="1" dirty="0" err="1">
                <a:solidFill>
                  <a:srgbClr val="003300"/>
                </a:solidFill>
              </a:rPr>
              <a:t>إبن</a:t>
            </a:r>
            <a:r>
              <a:rPr lang="ar-SA" sz="6600" b="1" dirty="0">
                <a:solidFill>
                  <a:srgbClr val="003300"/>
                </a:solidFill>
              </a:rPr>
              <a:t> الله</a:t>
            </a:r>
            <a:endParaRPr lang="ar-EG" sz="6600" b="1" dirty="0">
              <a:solidFill>
                <a:srgbClr val="003300"/>
              </a:solidFill>
              <a:latin typeface="Arial" charset="0"/>
            </a:endParaRPr>
          </a:p>
          <a:p>
            <a:pPr algn="ctr">
              <a:spcBef>
                <a:spcPts val="1200"/>
              </a:spcBef>
            </a:pPr>
            <a:r>
              <a:rPr lang="ar-SA" sz="6600" b="1" dirty="0">
                <a:solidFill>
                  <a:srgbClr val="003300"/>
                </a:solidFill>
              </a:rPr>
              <a:t>نؤمن بيك ونحبك </a:t>
            </a:r>
            <a:r>
              <a:rPr lang="ar-SA" sz="6600" b="1" dirty="0" err="1">
                <a:solidFill>
                  <a:srgbClr val="003300"/>
                </a:solidFill>
              </a:rPr>
              <a:t>إنت</a:t>
            </a:r>
            <a:r>
              <a:rPr lang="ar-SA" sz="6600" b="1" dirty="0">
                <a:solidFill>
                  <a:srgbClr val="003300"/>
                </a:solidFill>
              </a:rPr>
              <a:t> الإله</a:t>
            </a:r>
          </a:p>
          <a:p>
            <a:pPr algn="ctr">
              <a:spcBef>
                <a:spcPts val="1200"/>
              </a:spcBef>
            </a:pPr>
            <a:r>
              <a:rPr lang="ar-SA" sz="6600" b="1" dirty="0">
                <a:solidFill>
                  <a:srgbClr val="003300"/>
                </a:solidFill>
              </a:rPr>
              <a:t>يسوع </a:t>
            </a:r>
            <a:r>
              <a:rPr lang="ar-SA" sz="6600" b="1" dirty="0" err="1">
                <a:solidFill>
                  <a:srgbClr val="003300"/>
                </a:solidFill>
              </a:rPr>
              <a:t>يسوع</a:t>
            </a:r>
            <a:r>
              <a:rPr lang="ar-SA" sz="6600" b="1" dirty="0">
                <a:solidFill>
                  <a:srgbClr val="003300"/>
                </a:solidFill>
              </a:rPr>
              <a:t> </a:t>
            </a:r>
            <a:r>
              <a:rPr lang="ar-SA" sz="6600" b="1" dirty="0" err="1">
                <a:solidFill>
                  <a:srgbClr val="003300"/>
                </a:solidFill>
              </a:rPr>
              <a:t>يسوع</a:t>
            </a:r>
            <a:r>
              <a:rPr lang="ar-SA" sz="6600" b="1" dirty="0">
                <a:solidFill>
                  <a:srgbClr val="003300"/>
                </a:solidFill>
              </a:rPr>
              <a:t> الله معانا</a:t>
            </a:r>
            <a:endParaRPr lang="en-US" sz="6600" b="1" dirty="0">
              <a:solidFill>
                <a:srgbClr val="003300"/>
              </a:solidFill>
            </a:endParaRPr>
          </a:p>
          <a:p>
            <a:pPr algn="ctr" rtl="1">
              <a:spcBef>
                <a:spcPts val="1200"/>
              </a:spcBef>
            </a:pPr>
            <a:endParaRPr lang="en-US" sz="6600" b="1" dirty="0">
              <a:solidFill>
                <a:srgbClr val="003300"/>
              </a:solidFill>
              <a:latin typeface="Arial" charset="0"/>
            </a:endParaRPr>
          </a:p>
          <a:p>
            <a:pPr algn="ctr" rtl="1">
              <a:spcBef>
                <a:spcPts val="1200"/>
              </a:spcBef>
            </a:pPr>
            <a:endParaRPr lang="ar-EG" sz="6600" b="1" dirty="0">
              <a:solidFill>
                <a:srgbClr val="003300"/>
              </a:solidFill>
            </a:endParaRPr>
          </a:p>
          <a:p>
            <a:pPr algn="ctr" rtl="1">
              <a:spcBef>
                <a:spcPts val="1200"/>
              </a:spcBef>
            </a:pPr>
            <a:endParaRPr lang="ar-EG" sz="6600" b="1" dirty="0">
              <a:solidFill>
                <a:srgbClr val="003300"/>
              </a:solidFill>
              <a:latin typeface="Arial" charset="0"/>
            </a:endParaRPr>
          </a:p>
          <a:p>
            <a:pPr algn="ctr" rtl="1">
              <a:spcBef>
                <a:spcPts val="1200"/>
              </a:spcBef>
            </a:pPr>
            <a:endParaRPr lang="en-US" sz="6600" b="1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149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ملك الملوك ولا غيرك</a:t>
            </a:r>
            <a:br>
              <a:rPr lang="ar-SA" sz="8000" b="1" dirty="0"/>
            </a:br>
            <a:r>
              <a:rPr lang="ar-SA" sz="8000" b="1" dirty="0"/>
              <a:t> والكل عايش من خيرك</a:t>
            </a:r>
            <a:endParaRPr lang="ar-EG" sz="8000" b="1" dirty="0"/>
          </a:p>
          <a:p>
            <a:pPr algn="ctr"/>
            <a:r>
              <a:rPr lang="ar-SA" sz="8000" b="1" dirty="0"/>
              <a:t>يا سيد الكل إحنا عبيدك</a:t>
            </a:r>
          </a:p>
          <a:p>
            <a:pPr algn="ctr"/>
            <a:r>
              <a:rPr lang="ar-SA" sz="8000" b="1" dirty="0"/>
              <a:t> نصرتنا فيك وحمانا</a:t>
            </a:r>
            <a:endParaRPr lang="en-US" sz="8000" b="1" dirty="0"/>
          </a:p>
          <a:p>
            <a:pPr algn="ctr" rtl="1"/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000"/>
            <a:ext cx="9982199" cy="104644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200"/>
              </a:spcBef>
            </a:pPr>
            <a:r>
              <a:rPr lang="ar-SA" sz="6600" b="1" dirty="0">
                <a:solidFill>
                  <a:srgbClr val="003300"/>
                </a:solidFill>
              </a:rPr>
              <a:t>إله لا قبلك ولا بعدك فيه </a:t>
            </a:r>
            <a:r>
              <a:rPr lang="ar-SA" sz="6600" b="1" dirty="0" err="1">
                <a:solidFill>
                  <a:srgbClr val="003300"/>
                </a:solidFill>
              </a:rPr>
              <a:t>تاني</a:t>
            </a:r>
            <a:r>
              <a:rPr lang="ar-SA" sz="6600" b="1" dirty="0">
                <a:solidFill>
                  <a:srgbClr val="003300"/>
                </a:solidFill>
              </a:rPr>
              <a:t> 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>
              <a:spcBef>
                <a:spcPts val="1200"/>
              </a:spcBef>
            </a:pPr>
            <a:r>
              <a:rPr lang="ar-SA" sz="6600" b="1" dirty="0">
                <a:solidFill>
                  <a:srgbClr val="003300"/>
                </a:solidFill>
              </a:rPr>
              <a:t>إله ق</a:t>
            </a:r>
            <a:r>
              <a:rPr lang="ar-EG" sz="6600" b="1" dirty="0">
                <a:solidFill>
                  <a:srgbClr val="003300"/>
                </a:solidFill>
              </a:rPr>
              <a:t>ـــــــ</a:t>
            </a:r>
            <a:r>
              <a:rPr lang="ar-SA" sz="6600" b="1" dirty="0">
                <a:solidFill>
                  <a:srgbClr val="003300"/>
                </a:solidFill>
              </a:rPr>
              <a:t>دوس مهوب 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>
              <a:spcBef>
                <a:spcPts val="1200"/>
              </a:spcBef>
            </a:pPr>
            <a:r>
              <a:rPr lang="ar-SA" sz="6600" b="1" dirty="0" err="1">
                <a:solidFill>
                  <a:srgbClr val="003300"/>
                </a:solidFill>
              </a:rPr>
              <a:t>إنت</a:t>
            </a:r>
            <a:r>
              <a:rPr lang="ar-SA" sz="6600" b="1" dirty="0">
                <a:solidFill>
                  <a:srgbClr val="003300"/>
                </a:solidFill>
              </a:rPr>
              <a:t> ف</a:t>
            </a:r>
            <a:r>
              <a:rPr lang="ar-EG" sz="6600" b="1" dirty="0">
                <a:solidFill>
                  <a:srgbClr val="003300"/>
                </a:solidFill>
              </a:rPr>
              <a:t>ي</a:t>
            </a:r>
            <a:r>
              <a:rPr lang="ar-SA" sz="6600" b="1" dirty="0">
                <a:solidFill>
                  <a:srgbClr val="003300"/>
                </a:solidFill>
              </a:rPr>
              <a:t> مجدك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  <a:r>
              <a:rPr lang="ar-SA" sz="6600" b="1" dirty="0">
                <a:solidFill>
                  <a:srgbClr val="003300"/>
                </a:solidFill>
              </a:rPr>
              <a:t>يا </a:t>
            </a:r>
            <a:r>
              <a:rPr lang="ar-SA" sz="6600" b="1" dirty="0" err="1">
                <a:solidFill>
                  <a:srgbClr val="003300"/>
                </a:solidFill>
              </a:rPr>
              <a:t>إبن</a:t>
            </a:r>
            <a:r>
              <a:rPr lang="ar-SA" sz="6600" b="1" dirty="0">
                <a:solidFill>
                  <a:srgbClr val="003300"/>
                </a:solidFill>
              </a:rPr>
              <a:t> الله</a:t>
            </a:r>
            <a:endParaRPr lang="ar-EG" sz="6600" b="1" dirty="0">
              <a:solidFill>
                <a:srgbClr val="003300"/>
              </a:solidFill>
              <a:latin typeface="Arial" charset="0"/>
            </a:endParaRPr>
          </a:p>
          <a:p>
            <a:pPr algn="ctr">
              <a:spcBef>
                <a:spcPts val="1200"/>
              </a:spcBef>
            </a:pPr>
            <a:r>
              <a:rPr lang="ar-SA" sz="6600" b="1" dirty="0">
                <a:solidFill>
                  <a:srgbClr val="003300"/>
                </a:solidFill>
              </a:rPr>
              <a:t>نؤمن بيك ونحبك </a:t>
            </a:r>
            <a:r>
              <a:rPr lang="ar-SA" sz="6600" b="1" dirty="0" err="1">
                <a:solidFill>
                  <a:srgbClr val="003300"/>
                </a:solidFill>
              </a:rPr>
              <a:t>إنت</a:t>
            </a:r>
            <a:r>
              <a:rPr lang="ar-SA" sz="6600" b="1" dirty="0">
                <a:solidFill>
                  <a:srgbClr val="003300"/>
                </a:solidFill>
              </a:rPr>
              <a:t> الإله</a:t>
            </a:r>
          </a:p>
          <a:p>
            <a:pPr algn="ctr">
              <a:spcBef>
                <a:spcPts val="1200"/>
              </a:spcBef>
            </a:pPr>
            <a:r>
              <a:rPr lang="ar-SA" sz="6600" b="1" dirty="0">
                <a:solidFill>
                  <a:srgbClr val="003300"/>
                </a:solidFill>
              </a:rPr>
              <a:t>يسوع </a:t>
            </a:r>
            <a:r>
              <a:rPr lang="ar-SA" sz="6600" b="1" dirty="0" err="1">
                <a:solidFill>
                  <a:srgbClr val="003300"/>
                </a:solidFill>
              </a:rPr>
              <a:t>يسوع</a:t>
            </a:r>
            <a:r>
              <a:rPr lang="ar-SA" sz="6600" b="1" dirty="0">
                <a:solidFill>
                  <a:srgbClr val="003300"/>
                </a:solidFill>
              </a:rPr>
              <a:t> </a:t>
            </a:r>
            <a:r>
              <a:rPr lang="ar-SA" sz="6600" b="1" dirty="0" err="1">
                <a:solidFill>
                  <a:srgbClr val="003300"/>
                </a:solidFill>
              </a:rPr>
              <a:t>يسوع</a:t>
            </a:r>
            <a:r>
              <a:rPr lang="ar-SA" sz="6600" b="1" dirty="0">
                <a:solidFill>
                  <a:srgbClr val="003300"/>
                </a:solidFill>
              </a:rPr>
              <a:t> الله معانا</a:t>
            </a:r>
            <a:endParaRPr lang="en-US" sz="6600" b="1" dirty="0">
              <a:solidFill>
                <a:srgbClr val="003300"/>
              </a:solidFill>
            </a:endParaRPr>
          </a:p>
          <a:p>
            <a:pPr algn="ctr" rtl="1">
              <a:spcBef>
                <a:spcPts val="1200"/>
              </a:spcBef>
            </a:pPr>
            <a:endParaRPr lang="en-US" sz="6600" b="1" dirty="0">
              <a:solidFill>
                <a:srgbClr val="003300"/>
              </a:solidFill>
              <a:latin typeface="Arial" charset="0"/>
            </a:endParaRPr>
          </a:p>
          <a:p>
            <a:pPr algn="ctr" rtl="1">
              <a:spcBef>
                <a:spcPts val="1200"/>
              </a:spcBef>
            </a:pPr>
            <a:endParaRPr lang="ar-EG" sz="6600" b="1" dirty="0">
              <a:solidFill>
                <a:srgbClr val="003300"/>
              </a:solidFill>
            </a:endParaRPr>
          </a:p>
          <a:p>
            <a:pPr algn="ctr" rtl="1">
              <a:spcBef>
                <a:spcPts val="1200"/>
              </a:spcBef>
            </a:pPr>
            <a:endParaRPr lang="ar-EG" sz="6600" b="1" dirty="0">
              <a:solidFill>
                <a:srgbClr val="003300"/>
              </a:solidFill>
              <a:latin typeface="Arial" charset="0"/>
            </a:endParaRPr>
          </a:p>
          <a:p>
            <a:pPr algn="ctr" rtl="1">
              <a:spcBef>
                <a:spcPts val="1200"/>
              </a:spcBef>
            </a:pPr>
            <a:endParaRPr lang="en-US" sz="66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837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58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جبار عظيم ولا مثلك </a:t>
            </a:r>
            <a:br>
              <a:rPr lang="ar-SA" sz="8000" b="1" dirty="0"/>
            </a:br>
            <a:r>
              <a:rPr lang="ar-SA" sz="8000" b="1" dirty="0"/>
              <a:t>ف</a:t>
            </a:r>
            <a:r>
              <a:rPr lang="ar-EG" sz="8000" b="1" dirty="0"/>
              <a:t>ي</a:t>
            </a:r>
            <a:r>
              <a:rPr lang="ar-SA" sz="8000" b="1" dirty="0"/>
              <a:t> قدرة </a:t>
            </a:r>
            <a:r>
              <a:rPr lang="ar-SA" sz="8000" b="1" dirty="0" err="1"/>
              <a:t>إيدك</a:t>
            </a:r>
            <a:r>
              <a:rPr lang="ar-SA" sz="8000" b="1" dirty="0"/>
              <a:t> وعملك</a:t>
            </a:r>
            <a:endParaRPr lang="ar-EG" sz="8000" b="1" dirty="0"/>
          </a:p>
          <a:p>
            <a:pPr algn="ctr"/>
            <a:r>
              <a:rPr lang="ar-SA" sz="8000" b="1" dirty="0"/>
              <a:t>بالحب ملكت على شعبك </a:t>
            </a:r>
          </a:p>
          <a:p>
            <a:pPr algn="ctr"/>
            <a:r>
              <a:rPr lang="ar-SA" sz="8000" b="1" dirty="0"/>
              <a:t>وروحك فاض وملانا</a:t>
            </a:r>
            <a:endParaRPr lang="en-US" sz="8000" b="1" dirty="0"/>
          </a:p>
          <a:p>
            <a:pPr algn="ctr" rtl="1"/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200"/>
            <a:ext cx="9982199" cy="104644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200"/>
              </a:spcBef>
            </a:pPr>
            <a:r>
              <a:rPr lang="ar-SA" sz="6600" b="1" dirty="0">
                <a:solidFill>
                  <a:srgbClr val="003300"/>
                </a:solidFill>
              </a:rPr>
              <a:t>إله لا قبلك ولا بعدك فيه </a:t>
            </a:r>
            <a:r>
              <a:rPr lang="ar-SA" sz="6600" b="1" dirty="0" err="1">
                <a:solidFill>
                  <a:srgbClr val="003300"/>
                </a:solidFill>
              </a:rPr>
              <a:t>تاني</a:t>
            </a:r>
            <a:r>
              <a:rPr lang="ar-SA" sz="6600" b="1" dirty="0">
                <a:solidFill>
                  <a:srgbClr val="003300"/>
                </a:solidFill>
              </a:rPr>
              <a:t> 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>
              <a:spcBef>
                <a:spcPts val="1200"/>
              </a:spcBef>
            </a:pPr>
            <a:r>
              <a:rPr lang="ar-SA" sz="6600" b="1" dirty="0">
                <a:solidFill>
                  <a:srgbClr val="003300"/>
                </a:solidFill>
              </a:rPr>
              <a:t>إله ق</a:t>
            </a:r>
            <a:r>
              <a:rPr lang="ar-EG" sz="6600" b="1" dirty="0">
                <a:solidFill>
                  <a:srgbClr val="003300"/>
                </a:solidFill>
              </a:rPr>
              <a:t>ـــــــ</a:t>
            </a:r>
            <a:r>
              <a:rPr lang="ar-SA" sz="6600" b="1" dirty="0">
                <a:solidFill>
                  <a:srgbClr val="003300"/>
                </a:solidFill>
              </a:rPr>
              <a:t>دوس مهوب 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>
              <a:spcBef>
                <a:spcPts val="1200"/>
              </a:spcBef>
            </a:pPr>
            <a:r>
              <a:rPr lang="ar-SA" sz="6600" b="1" dirty="0" err="1">
                <a:solidFill>
                  <a:srgbClr val="003300"/>
                </a:solidFill>
              </a:rPr>
              <a:t>إنت</a:t>
            </a:r>
            <a:r>
              <a:rPr lang="ar-SA" sz="6600" b="1" dirty="0">
                <a:solidFill>
                  <a:srgbClr val="003300"/>
                </a:solidFill>
              </a:rPr>
              <a:t> ف</a:t>
            </a:r>
            <a:r>
              <a:rPr lang="ar-EG" sz="6600" b="1" dirty="0">
                <a:solidFill>
                  <a:srgbClr val="003300"/>
                </a:solidFill>
              </a:rPr>
              <a:t>ي</a:t>
            </a:r>
            <a:r>
              <a:rPr lang="ar-SA" sz="6600" b="1" dirty="0">
                <a:solidFill>
                  <a:srgbClr val="003300"/>
                </a:solidFill>
              </a:rPr>
              <a:t> مجدك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  <a:r>
              <a:rPr lang="ar-SA" sz="6600" b="1" dirty="0">
                <a:solidFill>
                  <a:srgbClr val="003300"/>
                </a:solidFill>
              </a:rPr>
              <a:t>يا </a:t>
            </a:r>
            <a:r>
              <a:rPr lang="ar-SA" sz="6600" b="1" dirty="0" err="1">
                <a:solidFill>
                  <a:srgbClr val="003300"/>
                </a:solidFill>
              </a:rPr>
              <a:t>إبن</a:t>
            </a:r>
            <a:r>
              <a:rPr lang="ar-SA" sz="6600" b="1" dirty="0">
                <a:solidFill>
                  <a:srgbClr val="003300"/>
                </a:solidFill>
              </a:rPr>
              <a:t> الله</a:t>
            </a:r>
            <a:endParaRPr lang="ar-EG" sz="6600" b="1" dirty="0">
              <a:solidFill>
                <a:srgbClr val="003300"/>
              </a:solidFill>
              <a:latin typeface="Arial" charset="0"/>
            </a:endParaRPr>
          </a:p>
          <a:p>
            <a:pPr algn="ctr">
              <a:spcBef>
                <a:spcPts val="1200"/>
              </a:spcBef>
            </a:pPr>
            <a:r>
              <a:rPr lang="ar-SA" sz="6600" b="1" dirty="0">
                <a:solidFill>
                  <a:srgbClr val="003300"/>
                </a:solidFill>
              </a:rPr>
              <a:t>نؤمن بيك ونحبك </a:t>
            </a:r>
            <a:r>
              <a:rPr lang="ar-SA" sz="6600" b="1" dirty="0" err="1">
                <a:solidFill>
                  <a:srgbClr val="003300"/>
                </a:solidFill>
              </a:rPr>
              <a:t>إنت</a:t>
            </a:r>
            <a:r>
              <a:rPr lang="ar-SA" sz="6600" b="1" dirty="0">
                <a:solidFill>
                  <a:srgbClr val="003300"/>
                </a:solidFill>
              </a:rPr>
              <a:t> الإله</a:t>
            </a:r>
          </a:p>
          <a:p>
            <a:pPr algn="ctr">
              <a:spcBef>
                <a:spcPts val="1200"/>
              </a:spcBef>
            </a:pPr>
            <a:r>
              <a:rPr lang="ar-SA" sz="6600" b="1" dirty="0">
                <a:solidFill>
                  <a:srgbClr val="003300"/>
                </a:solidFill>
              </a:rPr>
              <a:t>يسوع </a:t>
            </a:r>
            <a:r>
              <a:rPr lang="ar-SA" sz="6600" b="1" dirty="0" err="1">
                <a:solidFill>
                  <a:srgbClr val="003300"/>
                </a:solidFill>
              </a:rPr>
              <a:t>يسوع</a:t>
            </a:r>
            <a:r>
              <a:rPr lang="ar-SA" sz="6600" b="1" dirty="0">
                <a:solidFill>
                  <a:srgbClr val="003300"/>
                </a:solidFill>
              </a:rPr>
              <a:t> </a:t>
            </a:r>
            <a:r>
              <a:rPr lang="ar-SA" sz="6600" b="1" dirty="0" err="1">
                <a:solidFill>
                  <a:srgbClr val="003300"/>
                </a:solidFill>
              </a:rPr>
              <a:t>يسوع</a:t>
            </a:r>
            <a:r>
              <a:rPr lang="ar-SA" sz="6600" b="1" dirty="0">
                <a:solidFill>
                  <a:srgbClr val="003300"/>
                </a:solidFill>
              </a:rPr>
              <a:t> الله معانا</a:t>
            </a:r>
            <a:endParaRPr lang="en-US" sz="6600" b="1" dirty="0">
              <a:solidFill>
                <a:srgbClr val="003300"/>
              </a:solidFill>
            </a:endParaRPr>
          </a:p>
          <a:p>
            <a:pPr algn="ctr" rtl="1">
              <a:spcBef>
                <a:spcPts val="1200"/>
              </a:spcBef>
            </a:pPr>
            <a:endParaRPr lang="en-US" sz="6600" b="1" dirty="0">
              <a:solidFill>
                <a:srgbClr val="003300"/>
              </a:solidFill>
              <a:latin typeface="Arial" charset="0"/>
            </a:endParaRPr>
          </a:p>
          <a:p>
            <a:pPr algn="ctr" rtl="1">
              <a:spcBef>
                <a:spcPts val="1200"/>
              </a:spcBef>
            </a:pPr>
            <a:endParaRPr lang="ar-EG" sz="6600" b="1" dirty="0">
              <a:solidFill>
                <a:srgbClr val="003300"/>
              </a:solidFill>
            </a:endParaRPr>
          </a:p>
          <a:p>
            <a:pPr algn="ctr" rtl="1">
              <a:spcBef>
                <a:spcPts val="1200"/>
              </a:spcBef>
            </a:pPr>
            <a:endParaRPr lang="ar-EG" sz="6600" b="1" dirty="0">
              <a:solidFill>
                <a:srgbClr val="003300"/>
              </a:solidFill>
              <a:latin typeface="Arial" charset="0"/>
            </a:endParaRPr>
          </a:p>
          <a:p>
            <a:pPr algn="ctr" rtl="1">
              <a:spcBef>
                <a:spcPts val="1200"/>
              </a:spcBef>
            </a:pPr>
            <a:endParaRPr lang="en-US" sz="66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055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387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وحدك ربي صاحب سلطان </a:t>
            </a:r>
            <a:br>
              <a:rPr lang="ar-SA" sz="8000" b="1" dirty="0"/>
            </a:br>
            <a:r>
              <a:rPr lang="ar-SA" sz="8000" b="1" dirty="0"/>
              <a:t>ولا </a:t>
            </a:r>
            <a:r>
              <a:rPr lang="ar-SA" sz="8000" b="1" dirty="0" err="1"/>
              <a:t>هانحدك</a:t>
            </a:r>
            <a:r>
              <a:rPr lang="ar-SA" sz="8000" b="1" dirty="0"/>
              <a:t> يوم بمكان </a:t>
            </a:r>
            <a:endParaRPr lang="ar-EG" sz="8000" b="1" dirty="0"/>
          </a:p>
          <a:p>
            <a:pPr algn="ctr"/>
            <a:r>
              <a:rPr lang="ar-SA" sz="8000" b="1" dirty="0"/>
              <a:t>فيض </a:t>
            </a:r>
            <a:r>
              <a:rPr lang="ar-SA" sz="8000" b="1" dirty="0" err="1"/>
              <a:t>وإملانا</a:t>
            </a:r>
            <a:r>
              <a:rPr lang="ar-SA" sz="8000" b="1" dirty="0"/>
              <a:t> بقوة الآن</a:t>
            </a:r>
          </a:p>
          <a:p>
            <a:pPr algn="ctr"/>
            <a:r>
              <a:rPr lang="ar-SA" sz="8000" b="1" dirty="0"/>
              <a:t>أسس ملكوتك جوانا</a:t>
            </a:r>
            <a:endParaRPr lang="en-US" sz="8000" b="1" dirty="0"/>
          </a:p>
          <a:p>
            <a:pPr algn="ctr" rtl="1"/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200"/>
            <a:ext cx="9982199" cy="104644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200"/>
              </a:spcBef>
            </a:pPr>
            <a:r>
              <a:rPr lang="ar-SA" sz="6600" b="1" dirty="0">
                <a:solidFill>
                  <a:srgbClr val="003300"/>
                </a:solidFill>
              </a:rPr>
              <a:t>إله لا قبلك ولا بعدك فيه </a:t>
            </a:r>
            <a:r>
              <a:rPr lang="ar-SA" sz="6600" b="1" dirty="0" err="1">
                <a:solidFill>
                  <a:srgbClr val="003300"/>
                </a:solidFill>
              </a:rPr>
              <a:t>تاني</a:t>
            </a:r>
            <a:r>
              <a:rPr lang="ar-SA" sz="6600" b="1" dirty="0">
                <a:solidFill>
                  <a:srgbClr val="003300"/>
                </a:solidFill>
              </a:rPr>
              <a:t> 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>
              <a:spcBef>
                <a:spcPts val="1200"/>
              </a:spcBef>
            </a:pPr>
            <a:r>
              <a:rPr lang="ar-SA" sz="6600" b="1" dirty="0">
                <a:solidFill>
                  <a:srgbClr val="003300"/>
                </a:solidFill>
              </a:rPr>
              <a:t>إله ق</a:t>
            </a:r>
            <a:r>
              <a:rPr lang="ar-EG" sz="6600" b="1" dirty="0">
                <a:solidFill>
                  <a:srgbClr val="003300"/>
                </a:solidFill>
              </a:rPr>
              <a:t>ـــــــ</a:t>
            </a:r>
            <a:r>
              <a:rPr lang="ar-SA" sz="6600" b="1" dirty="0">
                <a:solidFill>
                  <a:srgbClr val="003300"/>
                </a:solidFill>
              </a:rPr>
              <a:t>دوس مهوب 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>
              <a:spcBef>
                <a:spcPts val="1200"/>
              </a:spcBef>
            </a:pPr>
            <a:r>
              <a:rPr lang="ar-SA" sz="6600" b="1" dirty="0" err="1">
                <a:solidFill>
                  <a:srgbClr val="003300"/>
                </a:solidFill>
              </a:rPr>
              <a:t>إنت</a:t>
            </a:r>
            <a:r>
              <a:rPr lang="ar-SA" sz="6600" b="1" dirty="0">
                <a:solidFill>
                  <a:srgbClr val="003300"/>
                </a:solidFill>
              </a:rPr>
              <a:t> ف</a:t>
            </a:r>
            <a:r>
              <a:rPr lang="ar-EG" sz="6600" b="1" dirty="0">
                <a:solidFill>
                  <a:srgbClr val="003300"/>
                </a:solidFill>
              </a:rPr>
              <a:t>ي</a:t>
            </a:r>
            <a:r>
              <a:rPr lang="ar-SA" sz="6600" b="1" dirty="0">
                <a:solidFill>
                  <a:srgbClr val="003300"/>
                </a:solidFill>
              </a:rPr>
              <a:t> مجدك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  <a:r>
              <a:rPr lang="ar-SA" sz="6600" b="1" dirty="0">
                <a:solidFill>
                  <a:srgbClr val="003300"/>
                </a:solidFill>
              </a:rPr>
              <a:t>يا </a:t>
            </a:r>
            <a:r>
              <a:rPr lang="ar-SA" sz="6600" b="1" dirty="0" err="1">
                <a:solidFill>
                  <a:srgbClr val="003300"/>
                </a:solidFill>
              </a:rPr>
              <a:t>إبن</a:t>
            </a:r>
            <a:r>
              <a:rPr lang="ar-SA" sz="6600" b="1" dirty="0">
                <a:solidFill>
                  <a:srgbClr val="003300"/>
                </a:solidFill>
              </a:rPr>
              <a:t> الله</a:t>
            </a:r>
            <a:endParaRPr lang="ar-EG" sz="6600" b="1" dirty="0">
              <a:solidFill>
                <a:srgbClr val="003300"/>
              </a:solidFill>
              <a:latin typeface="Arial" charset="0"/>
            </a:endParaRPr>
          </a:p>
          <a:p>
            <a:pPr algn="ctr">
              <a:spcBef>
                <a:spcPts val="1200"/>
              </a:spcBef>
            </a:pPr>
            <a:r>
              <a:rPr lang="ar-SA" sz="6600" b="1" dirty="0">
                <a:solidFill>
                  <a:srgbClr val="003300"/>
                </a:solidFill>
              </a:rPr>
              <a:t>نؤمن بيك ونحبك </a:t>
            </a:r>
            <a:r>
              <a:rPr lang="ar-SA" sz="6600" b="1" dirty="0" err="1">
                <a:solidFill>
                  <a:srgbClr val="003300"/>
                </a:solidFill>
              </a:rPr>
              <a:t>إنت</a:t>
            </a:r>
            <a:r>
              <a:rPr lang="ar-SA" sz="6600" b="1" dirty="0">
                <a:solidFill>
                  <a:srgbClr val="003300"/>
                </a:solidFill>
              </a:rPr>
              <a:t> الإله</a:t>
            </a:r>
          </a:p>
          <a:p>
            <a:pPr algn="ctr">
              <a:spcBef>
                <a:spcPts val="1200"/>
              </a:spcBef>
            </a:pPr>
            <a:r>
              <a:rPr lang="ar-SA" sz="6600" b="1" dirty="0">
                <a:solidFill>
                  <a:srgbClr val="003300"/>
                </a:solidFill>
              </a:rPr>
              <a:t>يسوع </a:t>
            </a:r>
            <a:r>
              <a:rPr lang="ar-SA" sz="6600" b="1" dirty="0" err="1">
                <a:solidFill>
                  <a:srgbClr val="003300"/>
                </a:solidFill>
              </a:rPr>
              <a:t>يسوع</a:t>
            </a:r>
            <a:r>
              <a:rPr lang="ar-SA" sz="6600" b="1" dirty="0">
                <a:solidFill>
                  <a:srgbClr val="003300"/>
                </a:solidFill>
              </a:rPr>
              <a:t> </a:t>
            </a:r>
            <a:r>
              <a:rPr lang="ar-SA" sz="6600" b="1" dirty="0" err="1">
                <a:solidFill>
                  <a:srgbClr val="003300"/>
                </a:solidFill>
              </a:rPr>
              <a:t>يسوع</a:t>
            </a:r>
            <a:r>
              <a:rPr lang="ar-SA" sz="6600" b="1" dirty="0">
                <a:solidFill>
                  <a:srgbClr val="003300"/>
                </a:solidFill>
              </a:rPr>
              <a:t> الله معانا</a:t>
            </a:r>
            <a:endParaRPr lang="en-US" sz="6600" b="1" dirty="0">
              <a:solidFill>
                <a:srgbClr val="003300"/>
              </a:solidFill>
            </a:endParaRPr>
          </a:p>
          <a:p>
            <a:pPr algn="ctr" rtl="1">
              <a:spcBef>
                <a:spcPts val="1200"/>
              </a:spcBef>
            </a:pPr>
            <a:endParaRPr lang="en-US" sz="6600" b="1" dirty="0">
              <a:solidFill>
                <a:srgbClr val="003300"/>
              </a:solidFill>
              <a:latin typeface="Arial" charset="0"/>
            </a:endParaRPr>
          </a:p>
          <a:p>
            <a:pPr algn="ctr" rtl="1">
              <a:spcBef>
                <a:spcPts val="1200"/>
              </a:spcBef>
            </a:pPr>
            <a:endParaRPr lang="ar-EG" sz="6600" b="1" dirty="0">
              <a:solidFill>
                <a:srgbClr val="003300"/>
              </a:solidFill>
            </a:endParaRPr>
          </a:p>
          <a:p>
            <a:pPr algn="ctr" rtl="1">
              <a:spcBef>
                <a:spcPts val="1200"/>
              </a:spcBef>
            </a:pPr>
            <a:endParaRPr lang="ar-EG" sz="6600" b="1" dirty="0">
              <a:solidFill>
                <a:srgbClr val="003300"/>
              </a:solidFill>
              <a:latin typeface="Arial" charset="0"/>
            </a:endParaRPr>
          </a:p>
          <a:p>
            <a:pPr algn="ctr" rtl="1">
              <a:spcBef>
                <a:spcPts val="1200"/>
              </a:spcBef>
            </a:pPr>
            <a:endParaRPr lang="en-US" sz="66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986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1686</TotalTime>
  <Words>175</Words>
  <Application>Microsoft Office PowerPoint</Application>
  <PresentationFormat>عرض على الشاشة (4:3)</PresentationFormat>
  <Paragraphs>40</Paragraphs>
  <Slides>9</Slides>
  <Notes>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202</cp:revision>
  <dcterms:created xsi:type="dcterms:W3CDTF">2021-12-07T14:30:00Z</dcterms:created>
  <dcterms:modified xsi:type="dcterms:W3CDTF">2024-01-03T09:39:10Z</dcterms:modified>
</cp:coreProperties>
</file>