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إلهي ادن مني </a:t>
            </a:r>
            <a:r>
              <a:rPr lang="ar-EG" sz="6600" b="1" dirty="0" err="1"/>
              <a:t>لك</a:t>
            </a:r>
            <a:r>
              <a:rPr lang="ar-EG" sz="6600" b="1" dirty="0"/>
              <a:t> لهفتي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8781"/>
            <a:ext cx="9982199" cy="934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إلهي ادن مني </a:t>
            </a:r>
            <a:r>
              <a:rPr lang="ar-EG" sz="7200" b="1" dirty="0" err="1"/>
              <a:t>لك</a:t>
            </a:r>
            <a:r>
              <a:rPr lang="ar-EG" sz="7200" b="1" dirty="0"/>
              <a:t> لهفتي</a:t>
            </a:r>
            <a:br>
              <a:rPr lang="ar-EG" sz="7200" b="1" dirty="0"/>
            </a:br>
            <a:r>
              <a:rPr lang="ar-EG" sz="7200" b="1" dirty="0"/>
              <a:t>إلهي ادن مني أنر مهجتي</a:t>
            </a:r>
            <a:br>
              <a:rPr lang="ar-EG" sz="7200" b="1" dirty="0"/>
            </a:br>
            <a:r>
              <a:rPr lang="ar-EG" sz="7200" b="1" dirty="0"/>
              <a:t>حبيبي امتلكني فأنت مناي</a:t>
            </a:r>
            <a:br>
              <a:rPr lang="ar-EG" sz="7200" b="1" dirty="0"/>
            </a:br>
            <a:r>
              <a:rPr lang="ar-EG" sz="7200" b="1" dirty="0"/>
              <a:t>وأنت إليك إذًا حاجتي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90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وأنت إلهي مجيب الدعاء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وأنت لقلبي جميع رضاه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934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 أتوق للمستك الشافية</a:t>
            </a:r>
            <a:br>
              <a:rPr lang="ar-EG" sz="7200" b="1" dirty="0"/>
            </a:br>
            <a:r>
              <a:rPr lang="ar-EG" sz="7200" b="1" dirty="0"/>
              <a:t>أتوق لبسمتك الحانية</a:t>
            </a:r>
            <a:br>
              <a:rPr lang="ar-EG" sz="7200" b="1" dirty="0"/>
            </a:br>
            <a:r>
              <a:rPr lang="ar-EG" sz="7200" b="1" dirty="0"/>
              <a:t>أتوق لنظرتك الحانية</a:t>
            </a:r>
            <a:br>
              <a:rPr lang="ar-EG" sz="7200" b="1" dirty="0"/>
            </a:br>
            <a:r>
              <a:rPr lang="ar-EG" sz="7200" b="1" dirty="0"/>
              <a:t>تريح </a:t>
            </a:r>
            <a:r>
              <a:rPr lang="ar-EG" sz="7200" b="1" dirty="0" err="1"/>
              <a:t>بها</a:t>
            </a:r>
            <a:r>
              <a:rPr lang="ar-EG" sz="7200" b="1" dirty="0"/>
              <a:t> روحيَ العانية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073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فليس سواك يُرَوِّي الحياة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حبيبي يسوعُ هناءَ الحياة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2581"/>
            <a:ext cx="9982199" cy="934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حبيبي اغسل القلب مما </a:t>
            </a:r>
            <a:r>
              <a:rPr lang="ar-EG" sz="7200" b="1" dirty="0" err="1"/>
              <a:t>به</a:t>
            </a:r>
            <a:br>
              <a:rPr lang="ar-EG" sz="7200" b="1" dirty="0"/>
            </a:br>
            <a:r>
              <a:rPr lang="ar-EG" sz="7200" b="1" dirty="0"/>
              <a:t>يعيقه عن رؤية ربه</a:t>
            </a:r>
            <a:br>
              <a:rPr lang="ar-EG" sz="7200" b="1" dirty="0"/>
            </a:br>
            <a:r>
              <a:rPr lang="ar-EG" sz="7200" b="1" dirty="0"/>
              <a:t>فإن اشتياقي إلهي أراك</a:t>
            </a:r>
            <a:br>
              <a:rPr lang="ar-EG" sz="7200" b="1" dirty="0"/>
            </a:br>
            <a:r>
              <a:rPr lang="ar-EG" sz="7200" b="1" dirty="0"/>
              <a:t>بكل جلاءٍ يسوع البهي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متى يا حبيبي وأنت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تنير الفؤاد فأنت </a:t>
            </a:r>
            <a:r>
              <a:rPr lang="ar-EG" sz="8000" b="1" dirty="0" err="1">
                <a:solidFill>
                  <a:srgbClr val="00582A"/>
                </a:solidFill>
              </a:rPr>
              <a:t>ضياه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لقد تِهتُ عنك فكان ارتياع</a:t>
            </a:r>
            <a:br>
              <a:rPr lang="ar-EG" sz="7200" b="1" dirty="0"/>
            </a:br>
            <a:r>
              <a:rPr lang="ar-EG" sz="7200" b="1" dirty="0"/>
              <a:t>وقد غِبتُ عنك فكان ارتياع</a:t>
            </a:r>
            <a:br>
              <a:rPr lang="ar-EG" sz="7200" b="1" dirty="0"/>
            </a:br>
            <a:r>
              <a:rPr lang="ar-EG" sz="7200" b="1" dirty="0"/>
              <a:t>وقد حِدتُ عنك في هذي البقاع</a:t>
            </a:r>
            <a:br>
              <a:rPr lang="ar-EG" sz="7200" b="1" dirty="0"/>
            </a:br>
            <a:r>
              <a:rPr lang="ar-EG" sz="7200" b="1" dirty="0"/>
              <a:t>وصرتُ وحيدًا وكان الضياع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90688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لكنِّي رأيتكْ يا فادي الخطاة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حبيبي يسوعُ رجاءَ الحياة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140</Words>
  <Application>Microsoft Office PowerPoint</Application>
  <PresentationFormat>عرض على الشاشة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2024-01-03T13:04:43Z</dcterms:modified>
</cp:coreProperties>
</file>