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6"/>
            <p14:sldId id="397"/>
            <p14:sldId id="398"/>
            <p14:sldId id="399"/>
            <p14:sldId id="400"/>
            <p14:sldId id="401"/>
            <p14:sldId id="40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32" y="1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إلهي ادن مني </a:t>
            </a:r>
            <a:r>
              <a:rPr lang="ar-EG" sz="6600" b="1" dirty="0" err="1"/>
              <a:t>لك</a:t>
            </a:r>
            <a:r>
              <a:rPr lang="ar-EG" sz="6600" b="1" dirty="0"/>
              <a:t> لهفتي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88781"/>
            <a:ext cx="9982199" cy="9341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</a:p>
          <a:p>
            <a:pPr algn="ctr" rtl="1"/>
            <a:r>
              <a:rPr lang="ar-EG" sz="7200" b="1" dirty="0"/>
              <a:t>إلهي ادن مني </a:t>
            </a:r>
            <a:r>
              <a:rPr lang="ar-EG" sz="7200" b="1" dirty="0" err="1"/>
              <a:t>لك</a:t>
            </a:r>
            <a:r>
              <a:rPr lang="ar-EG" sz="7200" b="1" dirty="0"/>
              <a:t> لهفتي</a:t>
            </a:r>
            <a:br>
              <a:rPr lang="ar-EG" sz="7200" b="1" dirty="0"/>
            </a:br>
            <a:r>
              <a:rPr lang="ar-EG" sz="7200" b="1" dirty="0"/>
              <a:t>إلهي ادن مني أنر مهجتي</a:t>
            </a:r>
            <a:br>
              <a:rPr lang="ar-EG" sz="7200" b="1" dirty="0"/>
            </a:br>
            <a:r>
              <a:rPr lang="ar-EG" sz="7200" b="1" dirty="0"/>
              <a:t>حبيبي امتلكني فأنت مناي</a:t>
            </a:r>
            <a:br>
              <a:rPr lang="ar-EG" sz="7200" b="1" dirty="0"/>
            </a:br>
            <a:r>
              <a:rPr lang="ar-EG" sz="7200" b="1" dirty="0"/>
              <a:t>وأنت إليك إذًا حاجتي</a:t>
            </a: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90688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وأنت إلهي مجيب الدعاء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وأنت لقلبي جميع رضاه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9341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</a:p>
          <a:p>
            <a:pPr algn="ctr" rtl="1"/>
            <a:r>
              <a:rPr lang="ar-EG" sz="7200" b="1" dirty="0"/>
              <a:t> أتوق للمستك الشافية</a:t>
            </a:r>
            <a:br>
              <a:rPr lang="ar-EG" sz="7200" b="1" dirty="0"/>
            </a:br>
            <a:r>
              <a:rPr lang="ar-EG" sz="7200" b="1" dirty="0"/>
              <a:t>أتوق لبسمتك الحانية</a:t>
            </a:r>
            <a:br>
              <a:rPr lang="ar-EG" sz="7200" b="1" dirty="0"/>
            </a:br>
            <a:r>
              <a:rPr lang="ar-EG" sz="7200" b="1" dirty="0"/>
              <a:t>أتوق لنظرتك الحانية</a:t>
            </a:r>
            <a:br>
              <a:rPr lang="ar-EG" sz="7200" b="1" dirty="0"/>
            </a:br>
            <a:r>
              <a:rPr lang="ar-EG" sz="7200" b="1" dirty="0"/>
              <a:t>تريح </a:t>
            </a:r>
            <a:r>
              <a:rPr lang="ar-EG" sz="7200" b="1" dirty="0" err="1"/>
              <a:t>بها</a:t>
            </a:r>
            <a:r>
              <a:rPr lang="ar-EG" sz="7200" b="1" dirty="0"/>
              <a:t> روحيَ العانية</a:t>
            </a: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07369"/>
            <a:ext cx="9982199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فليس سواك يُرَوِّي الحياة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حبيبي يسوعُ هناءَ الحياة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12581"/>
            <a:ext cx="9982199" cy="9341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 </a:t>
            </a:r>
          </a:p>
          <a:p>
            <a:pPr algn="ctr" rtl="1"/>
            <a:r>
              <a:rPr lang="ar-EG" sz="7200" b="1" dirty="0"/>
              <a:t>حبيبي اغسل القلب مما </a:t>
            </a:r>
            <a:r>
              <a:rPr lang="ar-EG" sz="7200" b="1" dirty="0" err="1"/>
              <a:t>به</a:t>
            </a:r>
            <a:br>
              <a:rPr lang="ar-EG" sz="7200" b="1" dirty="0"/>
            </a:br>
            <a:r>
              <a:rPr lang="ar-EG" sz="7200" b="1" dirty="0"/>
              <a:t>يعيقه عن رؤية ربه</a:t>
            </a:r>
            <a:br>
              <a:rPr lang="ar-EG" sz="7200" b="1" dirty="0"/>
            </a:br>
            <a:r>
              <a:rPr lang="ar-EG" sz="7200" b="1" dirty="0"/>
              <a:t>فإن اشتياقي إلهي أراك</a:t>
            </a:r>
            <a:br>
              <a:rPr lang="ar-EG" sz="7200" b="1" dirty="0"/>
            </a:br>
            <a:r>
              <a:rPr lang="ar-EG" sz="7200" b="1" dirty="0"/>
              <a:t>بكل جلاءٍ يسوع البهي</a:t>
            </a: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43000"/>
            <a:ext cx="9982199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متى يا حبيبي وأنت الإله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تنير الفؤاد فأنت </a:t>
            </a:r>
            <a:r>
              <a:rPr lang="ar-EG" sz="8000" b="1" dirty="0" err="1">
                <a:solidFill>
                  <a:srgbClr val="00582A"/>
                </a:solidFill>
              </a:rPr>
              <a:t>ضياه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4- </a:t>
            </a:r>
          </a:p>
          <a:p>
            <a:pPr algn="ctr" rtl="1"/>
            <a:r>
              <a:rPr lang="ar-EG" sz="7200" b="1" dirty="0"/>
              <a:t>لقد تِهتُ عنك فكان ارتياع</a:t>
            </a:r>
            <a:br>
              <a:rPr lang="ar-EG" sz="7200" b="1" dirty="0"/>
            </a:br>
            <a:r>
              <a:rPr lang="ar-EG" sz="7200" b="1" dirty="0"/>
              <a:t>وقد غِبتُ عنك فكان ارتياع</a:t>
            </a:r>
            <a:br>
              <a:rPr lang="ar-EG" sz="7200" b="1" dirty="0"/>
            </a:br>
            <a:r>
              <a:rPr lang="ar-EG" sz="7200" b="1" dirty="0"/>
              <a:t>وقد حِدتُ عنك في هذي البقاع</a:t>
            </a:r>
            <a:br>
              <a:rPr lang="ar-EG" sz="7200" b="1" dirty="0"/>
            </a:br>
            <a:r>
              <a:rPr lang="ar-EG" sz="7200" b="1" dirty="0"/>
              <a:t>وصرتُ وحيدًا وكان الضياع</a:t>
            </a: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90688"/>
            <a:ext cx="9982199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لكنِّي رأيتكْ يا فادي الخطاة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حبيبي يسوعُ رجاءَ الحياة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1792</TotalTime>
  <Words>140</Words>
  <Application>Microsoft Office PowerPoint</Application>
  <PresentationFormat>عرض على الشاشة (4:3)</PresentationFormat>
  <Paragraphs>21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231</cp:revision>
  <dcterms:created xsi:type="dcterms:W3CDTF">2021-12-07T14:30:00Z</dcterms:created>
  <dcterms:modified xsi:type="dcterms:W3CDTF">2024-01-03T13:04:43Z</dcterms:modified>
</cp:coreProperties>
</file>