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96" r:id="rId3"/>
    <p:sldId id="397" r:id="rId4"/>
    <p:sldId id="398" r:id="rId5"/>
    <p:sldId id="404" r:id="rId6"/>
    <p:sldId id="399" r:id="rId7"/>
    <p:sldId id="400" r:id="rId8"/>
    <p:sldId id="405" r:id="rId9"/>
    <p:sldId id="401" r:id="rId10"/>
    <p:sldId id="402" r:id="rId11"/>
    <p:sldId id="40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7"/>
            <p14:sldId id="398"/>
            <p14:sldId id="404"/>
            <p14:sldId id="399"/>
            <p14:sldId id="400"/>
            <p14:sldId id="405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إلهي عطفت علي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ea typeface="Majalla UI"/>
              </a:rPr>
              <a:t>فَ يا ربِّ أعطف عليَّ   </a:t>
            </a:r>
            <a:endParaRPr lang="en-US" sz="8000" b="1" dirty="0"/>
          </a:p>
          <a:p>
            <a:pPr algn="ctr" rtl="1"/>
            <a:r>
              <a:rPr lang="ar-EG" sz="8000" b="1" dirty="0">
                <a:ea typeface="Majalla UI"/>
              </a:rPr>
              <a:t>  بفكرٍ يظلُّ نقيا</a:t>
            </a:r>
            <a:endParaRPr lang="en-US" sz="8000" dirty="0"/>
          </a:p>
          <a:p>
            <a:pPr algn="ctr" rtl="1"/>
            <a:r>
              <a:rPr lang="ar-EG" sz="8000" b="1" dirty="0">
                <a:ea typeface="Majalla UI"/>
              </a:rPr>
              <a:t>بقلبٍ يحبُ ويعطي كثيراً   </a:t>
            </a:r>
            <a:endParaRPr lang="en-US" sz="8000" b="1" dirty="0"/>
          </a:p>
          <a:p>
            <a:pPr algn="ctr" rtl="1"/>
            <a:r>
              <a:rPr lang="ar-EG" sz="8000" b="1" dirty="0">
                <a:ea typeface="Majalla UI"/>
              </a:rPr>
              <a:t>   ويبقى غنيا</a:t>
            </a:r>
            <a:endParaRPr lang="en-US" sz="8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9906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+ وأجملُ من كلِّ شيءٍ </a:t>
            </a:r>
            <a:endParaRPr lang="en-US" sz="8000" b="1" dirty="0">
              <a:solidFill>
                <a:srgbClr val="00582A"/>
              </a:solidFill>
              <a:ea typeface="Majalla UI"/>
              <a:cs typeface="Majalla UI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غرستَ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  غرست المحبة فيّا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ea typeface="Majalla UI"/>
              </a:rPr>
              <a:t>إلهي عَطَفتَ عليَّ      </a:t>
            </a:r>
            <a:endParaRPr lang="en-US" sz="8000" b="1" dirty="0"/>
          </a:p>
          <a:p>
            <a:pPr algn="ctr" rtl="1"/>
            <a:r>
              <a:rPr lang="ar-EG" sz="8000" b="1" dirty="0">
                <a:ea typeface="Majalla UI"/>
              </a:rPr>
              <a:t>وكنتَ </a:t>
            </a:r>
            <a:r>
              <a:rPr lang="ar-EG" sz="8000" b="1" dirty="0" err="1">
                <a:ea typeface="Majalla UI"/>
              </a:rPr>
              <a:t>رؤوفاً</a:t>
            </a:r>
            <a:r>
              <a:rPr lang="ar-EG" sz="8000" b="1" dirty="0">
                <a:ea typeface="Majalla UI"/>
              </a:rPr>
              <a:t> سخيا</a:t>
            </a:r>
            <a:endParaRPr lang="en-US" sz="8000" b="1" dirty="0"/>
          </a:p>
          <a:p>
            <a:pPr algn="ctr" rtl="1"/>
            <a:r>
              <a:rPr lang="ar-EG" sz="8000" b="1" dirty="0">
                <a:ea typeface="Majalla UI"/>
              </a:rPr>
              <a:t> فأعطيتني نورَ فكرٍ          </a:t>
            </a:r>
            <a:endParaRPr lang="en-US" sz="8000" b="1" dirty="0"/>
          </a:p>
          <a:p>
            <a:pPr algn="ctr" rtl="1"/>
            <a:r>
              <a:rPr lang="ar-EG" sz="8000" b="1" dirty="0">
                <a:ea typeface="Majalla UI"/>
              </a:rPr>
              <a:t>وقلبا حنوناً وفيّا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9906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+ وأجملُ من كلِّ شيءٍ </a:t>
            </a:r>
            <a:endParaRPr lang="en-US" sz="8000" b="1" dirty="0">
              <a:solidFill>
                <a:srgbClr val="00582A"/>
              </a:solidFill>
              <a:ea typeface="Majalla UI"/>
              <a:cs typeface="Majalla UI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غرستَ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  غرست المحبة فيّا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709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إذا ما بلغتُ بفكري </a:t>
            </a:r>
          </a:p>
          <a:p>
            <a:pPr algn="ctr" rtl="1"/>
            <a:r>
              <a:rPr lang="ar-EG" sz="8000" b="1" dirty="0"/>
              <a:t>إلى كلِّ برٍ وبحرِ</a:t>
            </a:r>
          </a:p>
          <a:p>
            <a:pPr algn="ctr" rtl="1"/>
            <a:r>
              <a:rPr lang="ar-EG" sz="8000" b="1" dirty="0"/>
              <a:t>وطرتُ إلى كلِّ نجمٍ </a:t>
            </a:r>
          </a:p>
          <a:p>
            <a:pPr algn="ctr" rtl="1"/>
            <a:r>
              <a:rPr lang="ar-EG" sz="8000" b="1" dirty="0"/>
              <a:t>أسيرُ عليهِ وأجري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وما كان في القلب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حبٌ فَ لا نفع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لا نفع من كل عمري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96751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9906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+ وأجملُ من كلِّ شيءٍ </a:t>
            </a:r>
            <a:endParaRPr lang="en-US" sz="8000" b="1" dirty="0">
              <a:solidFill>
                <a:srgbClr val="00582A"/>
              </a:solidFill>
              <a:ea typeface="Majalla UI"/>
              <a:cs typeface="Majalla UI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غرستَ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  غرست المحبة فيّا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a typeface="Majalla UI"/>
              </a:rPr>
              <a:t>وإن كنتُ في كلِّ فنٍ عليما </a:t>
            </a:r>
            <a:endParaRPr lang="en-US" sz="7200" b="1" dirty="0"/>
          </a:p>
          <a:p>
            <a:pPr algn="ctr" rtl="1"/>
            <a:r>
              <a:rPr lang="ar-EG" sz="7200" b="1" dirty="0">
                <a:ea typeface="Majalla UI"/>
              </a:rPr>
              <a:t> وكلَّ لسانِ</a:t>
            </a:r>
            <a:endParaRPr lang="en-US" sz="7200" dirty="0"/>
          </a:p>
          <a:p>
            <a:pPr algn="ctr" rtl="1"/>
            <a:r>
              <a:rPr lang="ar-EG" sz="7200" b="1" dirty="0">
                <a:ea typeface="Majalla UI"/>
              </a:rPr>
              <a:t>وأبدعتُ كلَّ جديدٍ وأصبحتُ  </a:t>
            </a:r>
            <a:endParaRPr lang="en-US" sz="7200" b="1" dirty="0"/>
          </a:p>
          <a:p>
            <a:pPr algn="ctr" rtl="1"/>
            <a:r>
              <a:rPr lang="ar-EG" sz="7200" b="1" dirty="0">
                <a:ea typeface="Majalla UI"/>
              </a:rPr>
              <a:t> نجمَ زماني</a:t>
            </a:r>
            <a:endParaRPr lang="en-US" sz="7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59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ea typeface="Majalla UI"/>
              </a:rPr>
              <a:t>وليس بقلبي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ea typeface="Majalla UI"/>
              </a:rPr>
              <a:t>بقلبي كنزُ من الحب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ea typeface="Majalla UI"/>
              </a:rPr>
              <a:t>ضاع كياني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85143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9906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+ وأجملُ من كلِّ شيءٍ </a:t>
            </a:r>
            <a:endParaRPr lang="en-US" sz="8000" b="1" dirty="0">
              <a:solidFill>
                <a:srgbClr val="00582A"/>
              </a:solidFill>
              <a:ea typeface="Majalla UI"/>
              <a:cs typeface="Majalla UI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غرستَ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  <a:ea typeface="Majalla UI"/>
              </a:rPr>
              <a:t>  غرست المحبة فيّا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125</Words>
  <Application>Microsoft Office PowerPoint</Application>
  <PresentationFormat>عرض على الشاشة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2024-01-03T13:23:59Z</dcterms:modified>
</cp:coreProperties>
</file>