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396" r:id="rId4"/>
    <p:sldId id="397" r:id="rId5"/>
    <p:sldId id="398" r:id="rId6"/>
    <p:sldId id="399" r:id="rId7"/>
    <p:sldId id="400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إلى بئر </a:t>
            </a:r>
            <a:r>
              <a:rPr lang="ar-EG" sz="6600" b="1" dirty="0" err="1" smtClean="0"/>
              <a:t>السامرة</a:t>
            </a:r>
            <a:r>
              <a:rPr lang="ar-EG" sz="6600" b="1" dirty="0" smtClean="0"/>
              <a:t> جئت وحدي</a:t>
            </a: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95942"/>
            <a:ext cx="9982199" cy="7909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1-</a:t>
            </a:r>
          </a:p>
          <a:p>
            <a:pPr algn="ctr" rtl="1"/>
            <a:r>
              <a:rPr lang="ar-EG" sz="7200" b="1" dirty="0" smtClean="0"/>
              <a:t>إلى </a:t>
            </a:r>
            <a:r>
              <a:rPr lang="ar-EG" sz="7200" b="1" dirty="0" smtClean="0"/>
              <a:t>بئر </a:t>
            </a:r>
            <a:r>
              <a:rPr lang="ar-EG" sz="7200" b="1" dirty="0" err="1" smtClean="0"/>
              <a:t>السامرة</a:t>
            </a:r>
            <a:r>
              <a:rPr lang="ar-EG" sz="7200" b="1" dirty="0" smtClean="0"/>
              <a:t> جئت وحدي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لأملأ </a:t>
            </a:r>
            <a:r>
              <a:rPr lang="ar-EG" sz="7200" b="1" dirty="0" smtClean="0"/>
              <a:t>أجراري مياه</a:t>
            </a:r>
            <a:br>
              <a:rPr lang="ar-EG" sz="7200" b="1" dirty="0" smtClean="0"/>
            </a:br>
            <a:r>
              <a:rPr lang="ar-EG" sz="7200" b="1" dirty="0" smtClean="0"/>
              <a:t>وعندها التقيت ربي ففاض في قلبي ماء الحياة</a:t>
            </a:r>
            <a:br>
              <a:rPr lang="ar-EG" sz="7200" b="1" dirty="0" smtClean="0"/>
            </a:b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192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 فض في قلبي </a:t>
            </a:r>
            <a:r>
              <a:rPr lang="ar-EG" sz="6600" b="1" dirty="0" err="1" smtClean="0">
                <a:solidFill>
                  <a:srgbClr val="00582A"/>
                </a:solidFill>
              </a:rPr>
              <a:t>واملأ</a:t>
            </a:r>
            <a:r>
              <a:rPr lang="ar-EG" sz="6600" b="1" dirty="0" smtClean="0">
                <a:solidFill>
                  <a:srgbClr val="00582A"/>
                </a:solidFill>
              </a:rPr>
              <a:t> حياتي </a:t>
            </a:r>
            <a:endParaRPr lang="ar-EG" sz="6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إذ </a:t>
            </a:r>
            <a:r>
              <a:rPr lang="ar-EG" sz="6600" b="1" dirty="0" smtClean="0">
                <a:solidFill>
                  <a:srgbClr val="00582A"/>
                </a:solidFill>
              </a:rPr>
              <a:t>فراغ العالم رهيب</a:t>
            </a:r>
            <a:br>
              <a:rPr lang="ar-EG" sz="6600" b="1" dirty="0" smtClean="0">
                <a:solidFill>
                  <a:srgbClr val="00582A"/>
                </a:solidFill>
              </a:rPr>
            </a:br>
            <a:r>
              <a:rPr lang="ar-EG" sz="6600" b="1" dirty="0" smtClean="0">
                <a:solidFill>
                  <a:srgbClr val="00582A"/>
                </a:solidFill>
              </a:rPr>
              <a:t>أنت المن نازل من </a:t>
            </a:r>
            <a:r>
              <a:rPr lang="ar-EG" sz="6600" b="1" dirty="0" smtClean="0">
                <a:solidFill>
                  <a:srgbClr val="00582A"/>
                </a:solidFill>
              </a:rPr>
              <a:t>السماء</a:t>
            </a: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 </a:t>
            </a:r>
            <a:r>
              <a:rPr lang="ar-EG" sz="6600" b="1" dirty="0" err="1" smtClean="0">
                <a:solidFill>
                  <a:srgbClr val="00582A"/>
                </a:solidFill>
              </a:rPr>
              <a:t>إملان</a:t>
            </a:r>
            <a:r>
              <a:rPr lang="ar-EG" sz="6600" b="1" dirty="0" smtClean="0">
                <a:solidFill>
                  <a:srgbClr val="00582A"/>
                </a:solidFill>
              </a:rPr>
              <a:t> واشبعن قلبي </a:t>
            </a:r>
            <a:r>
              <a:rPr lang="ar-EG" sz="6600" b="1" dirty="0" err="1" smtClean="0">
                <a:solidFill>
                  <a:srgbClr val="00582A"/>
                </a:solidFill>
              </a:rPr>
              <a:t>السكيب</a:t>
            </a:r>
            <a:r>
              <a:rPr lang="ar-EG" sz="6600" b="1" dirty="0" smtClean="0">
                <a:solidFill>
                  <a:srgbClr val="00582A"/>
                </a:solidFill>
              </a:rPr>
              <a:t/>
            </a:r>
            <a:br>
              <a:rPr lang="ar-EG" sz="6600" b="1" dirty="0" smtClean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95942"/>
            <a:ext cx="9982199" cy="7786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2-</a:t>
            </a:r>
            <a:endParaRPr lang="ar-EG" sz="6000" b="1" dirty="0" smtClean="0"/>
          </a:p>
          <a:p>
            <a:pPr algn="ctr" rtl="1"/>
            <a:r>
              <a:rPr lang="ar-EG" sz="7200" b="1" dirty="0" smtClean="0"/>
              <a:t>كنت أسعى في الحياة لأمور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لا </a:t>
            </a:r>
            <a:r>
              <a:rPr lang="ar-EG" sz="7200" b="1" dirty="0" smtClean="0"/>
              <a:t>تشبعن جوعي الشديد</a:t>
            </a:r>
            <a:br>
              <a:rPr lang="ar-EG" sz="7200" b="1" dirty="0" smtClean="0"/>
            </a:br>
            <a:r>
              <a:rPr lang="ar-EG" sz="7200" b="1" dirty="0" smtClean="0"/>
              <a:t>لكنني وجدت أن لا مثيل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لربي </a:t>
            </a:r>
            <a:r>
              <a:rPr lang="ar-EG" sz="7200" b="1" dirty="0" smtClean="0"/>
              <a:t>المجيد </a:t>
            </a:r>
            <a:br>
              <a:rPr lang="ar-EG" sz="7200" b="1" dirty="0" smtClean="0"/>
            </a:b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192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 فض في قلبي </a:t>
            </a:r>
            <a:r>
              <a:rPr lang="ar-EG" sz="6600" b="1" dirty="0" err="1" smtClean="0">
                <a:solidFill>
                  <a:srgbClr val="00582A"/>
                </a:solidFill>
              </a:rPr>
              <a:t>واملأ</a:t>
            </a:r>
            <a:r>
              <a:rPr lang="ar-EG" sz="6600" b="1" dirty="0" smtClean="0">
                <a:solidFill>
                  <a:srgbClr val="00582A"/>
                </a:solidFill>
              </a:rPr>
              <a:t> حياتي </a:t>
            </a:r>
            <a:endParaRPr lang="ar-EG" sz="6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إذ </a:t>
            </a:r>
            <a:r>
              <a:rPr lang="ar-EG" sz="6600" b="1" dirty="0" smtClean="0">
                <a:solidFill>
                  <a:srgbClr val="00582A"/>
                </a:solidFill>
              </a:rPr>
              <a:t>فراغ العالم رهيب</a:t>
            </a:r>
            <a:br>
              <a:rPr lang="ar-EG" sz="6600" b="1" dirty="0" smtClean="0">
                <a:solidFill>
                  <a:srgbClr val="00582A"/>
                </a:solidFill>
              </a:rPr>
            </a:br>
            <a:r>
              <a:rPr lang="ar-EG" sz="6600" b="1" dirty="0" smtClean="0">
                <a:solidFill>
                  <a:srgbClr val="00582A"/>
                </a:solidFill>
              </a:rPr>
              <a:t>أنت المن نازل من </a:t>
            </a:r>
            <a:r>
              <a:rPr lang="ar-EG" sz="6600" b="1" dirty="0" smtClean="0">
                <a:solidFill>
                  <a:srgbClr val="00582A"/>
                </a:solidFill>
              </a:rPr>
              <a:t>السماء</a:t>
            </a: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 </a:t>
            </a:r>
            <a:r>
              <a:rPr lang="ar-EG" sz="6600" b="1" dirty="0" err="1" smtClean="0">
                <a:solidFill>
                  <a:srgbClr val="00582A"/>
                </a:solidFill>
              </a:rPr>
              <a:t>إملان</a:t>
            </a:r>
            <a:r>
              <a:rPr lang="ar-EG" sz="6600" b="1" dirty="0" smtClean="0">
                <a:solidFill>
                  <a:srgbClr val="00582A"/>
                </a:solidFill>
              </a:rPr>
              <a:t> واشبعن قلبي </a:t>
            </a:r>
            <a:r>
              <a:rPr lang="ar-EG" sz="6600" b="1" dirty="0" err="1" smtClean="0">
                <a:solidFill>
                  <a:srgbClr val="00582A"/>
                </a:solidFill>
              </a:rPr>
              <a:t>السكيب</a:t>
            </a:r>
            <a:r>
              <a:rPr lang="ar-EG" sz="6600" b="1" dirty="0" smtClean="0">
                <a:solidFill>
                  <a:srgbClr val="00582A"/>
                </a:solidFill>
              </a:rPr>
              <a:t/>
            </a:r>
            <a:br>
              <a:rPr lang="ar-EG" sz="6600" b="1" dirty="0" smtClean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95942"/>
            <a:ext cx="9982199" cy="7786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3-</a:t>
            </a:r>
            <a:endParaRPr lang="ar-EG" sz="6000" b="1" dirty="0" smtClean="0"/>
          </a:p>
          <a:p>
            <a:pPr algn="ctr" rtl="1"/>
            <a:r>
              <a:rPr lang="ar-EG" sz="7200" b="1" dirty="0" smtClean="0"/>
              <a:t>يا صديقي هل ترى قد جذبت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من </a:t>
            </a:r>
            <a:r>
              <a:rPr lang="ar-EG" sz="7200" b="1" dirty="0" smtClean="0"/>
              <a:t>الخطاة ولا مناص</a:t>
            </a:r>
            <a:br>
              <a:rPr lang="ar-EG" sz="7200" b="1" dirty="0" smtClean="0"/>
            </a:br>
            <a:r>
              <a:rPr lang="ar-EG" sz="7200" b="1" dirty="0" smtClean="0"/>
              <a:t>تعالى ليسوع فهو يبغي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أن </a:t>
            </a:r>
            <a:r>
              <a:rPr lang="ar-EG" sz="7200" b="1" dirty="0" smtClean="0"/>
              <a:t>يمنحك الخلاص </a:t>
            </a:r>
            <a:br>
              <a:rPr lang="ar-EG" sz="7200" b="1" dirty="0" smtClean="0"/>
            </a:b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192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 فض في قلبي </a:t>
            </a:r>
            <a:r>
              <a:rPr lang="ar-EG" sz="6600" b="1" dirty="0" err="1" smtClean="0">
                <a:solidFill>
                  <a:srgbClr val="00582A"/>
                </a:solidFill>
              </a:rPr>
              <a:t>واملأ</a:t>
            </a:r>
            <a:r>
              <a:rPr lang="ar-EG" sz="6600" b="1" dirty="0" smtClean="0">
                <a:solidFill>
                  <a:srgbClr val="00582A"/>
                </a:solidFill>
              </a:rPr>
              <a:t> حياتي </a:t>
            </a:r>
            <a:endParaRPr lang="ar-EG" sz="6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إذ </a:t>
            </a:r>
            <a:r>
              <a:rPr lang="ar-EG" sz="6600" b="1" dirty="0" smtClean="0">
                <a:solidFill>
                  <a:srgbClr val="00582A"/>
                </a:solidFill>
              </a:rPr>
              <a:t>فراغ العالم رهيب</a:t>
            </a:r>
            <a:br>
              <a:rPr lang="ar-EG" sz="6600" b="1" dirty="0" smtClean="0">
                <a:solidFill>
                  <a:srgbClr val="00582A"/>
                </a:solidFill>
              </a:rPr>
            </a:br>
            <a:r>
              <a:rPr lang="ar-EG" sz="6600" b="1" dirty="0" smtClean="0">
                <a:solidFill>
                  <a:srgbClr val="00582A"/>
                </a:solidFill>
              </a:rPr>
              <a:t>أنت المن نازل من </a:t>
            </a:r>
            <a:r>
              <a:rPr lang="ar-EG" sz="6600" b="1" dirty="0" smtClean="0">
                <a:solidFill>
                  <a:srgbClr val="00582A"/>
                </a:solidFill>
              </a:rPr>
              <a:t>السماء</a:t>
            </a: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 </a:t>
            </a:r>
            <a:r>
              <a:rPr lang="ar-EG" sz="6600" b="1" dirty="0" err="1" smtClean="0">
                <a:solidFill>
                  <a:srgbClr val="00582A"/>
                </a:solidFill>
              </a:rPr>
              <a:t>إملان</a:t>
            </a:r>
            <a:r>
              <a:rPr lang="ar-EG" sz="6600" b="1" dirty="0" smtClean="0">
                <a:solidFill>
                  <a:srgbClr val="00582A"/>
                </a:solidFill>
              </a:rPr>
              <a:t> واشبعن قلبي </a:t>
            </a:r>
            <a:r>
              <a:rPr lang="ar-EG" sz="6600" b="1" dirty="0" err="1" smtClean="0">
                <a:solidFill>
                  <a:srgbClr val="00582A"/>
                </a:solidFill>
              </a:rPr>
              <a:t>السكيب</a:t>
            </a:r>
            <a:r>
              <a:rPr lang="ar-EG" sz="6600" b="1" dirty="0" smtClean="0">
                <a:solidFill>
                  <a:srgbClr val="00582A"/>
                </a:solidFill>
              </a:rPr>
              <a:t/>
            </a:r>
            <a:br>
              <a:rPr lang="ar-EG" sz="6600" b="1" dirty="0" smtClean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1788</TotalTime>
  <Words>42</Words>
  <Application>Microsoft Office PowerPoint</Application>
  <PresentationFormat>عرض على الشاشة (3:4)‏</PresentationFormat>
  <Paragraphs>25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231</cp:revision>
  <dcterms:created xsi:type="dcterms:W3CDTF">2021-12-07T14:30:00Z</dcterms:created>
  <dcterms:modified xsi:type="dcterms:W3CDTF">2022-05-18T09:42:26Z</dcterms:modified>
</cp:coreProperties>
</file>