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96" r:id="rId3"/>
    <p:sldId id="277" r:id="rId4"/>
    <p:sldId id="397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277"/>
            <p14:sldId id="39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32" y="1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إلى </a:t>
            </a:r>
            <a:r>
              <a:rPr lang="ar-EG" sz="6600" b="1" dirty="0" err="1"/>
              <a:t>مين</a:t>
            </a:r>
            <a:r>
              <a:rPr lang="ar-EG" sz="6600" b="1" dirty="0"/>
              <a:t> </a:t>
            </a:r>
            <a:r>
              <a:rPr lang="ar-EG" sz="6600" b="1" dirty="0" err="1"/>
              <a:t>يارب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49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إلى </a:t>
            </a:r>
            <a:r>
              <a:rPr lang="ar-EG" sz="7200" b="1" dirty="0" err="1"/>
              <a:t>مين</a:t>
            </a:r>
            <a:r>
              <a:rPr lang="ar-EG" sz="7200" b="1" dirty="0"/>
              <a:t> </a:t>
            </a:r>
            <a:r>
              <a:rPr lang="ar-EG" sz="7200" b="1" dirty="0" err="1"/>
              <a:t>يارب</a:t>
            </a:r>
            <a:r>
              <a:rPr lang="ar-EG" sz="7200" b="1" dirty="0"/>
              <a:t> إلى </a:t>
            </a:r>
            <a:r>
              <a:rPr lang="ar-EG" sz="7200" b="1" dirty="0" err="1"/>
              <a:t>مين</a:t>
            </a:r>
            <a:r>
              <a:rPr lang="ar-EG" sz="7200" b="1" dirty="0"/>
              <a:t> نلجأ</a:t>
            </a:r>
            <a:br>
              <a:rPr lang="ar-EG" sz="7200" b="1" dirty="0"/>
            </a:br>
            <a:r>
              <a:rPr lang="ar-EG" sz="7200" b="1" dirty="0"/>
              <a:t>أنت وحدك أنت الملجأ</a:t>
            </a:r>
            <a:br>
              <a:rPr lang="ar-EG" sz="7200" b="1" dirty="0"/>
            </a:br>
            <a:r>
              <a:rPr lang="ar-EG" sz="7200" b="1" dirty="0"/>
              <a:t>عندك أمان عندك سلام</a:t>
            </a:r>
            <a:br>
              <a:rPr lang="ar-EG" sz="7200" b="1" dirty="0"/>
            </a:br>
            <a:r>
              <a:rPr lang="ar-EG" sz="7200" b="1" dirty="0"/>
              <a:t>أنت النجاة أنت الضمان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268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كيـف </a:t>
            </a:r>
            <a:r>
              <a:rPr lang="ar-SA" sz="8000" b="1" dirty="0" err="1"/>
              <a:t>يـارب</a:t>
            </a:r>
            <a:r>
              <a:rPr lang="ar-SA" sz="8000" b="1" dirty="0"/>
              <a:t> كيـف ننجـُو</a:t>
            </a:r>
            <a:endParaRPr lang="ar-EG" sz="8000" b="1" dirty="0"/>
          </a:p>
          <a:p>
            <a:pPr algn="ctr" rtl="1"/>
            <a:r>
              <a:rPr lang="ar-SA" sz="8000" b="1" dirty="0"/>
              <a:t>إن لـم نخلـُص إن لـم نـدنُ </a:t>
            </a:r>
            <a:br>
              <a:rPr lang="ar-SA" sz="8000" b="1" dirty="0"/>
            </a:br>
            <a:r>
              <a:rPr lang="ar-SA" sz="8000" b="1" dirty="0"/>
              <a:t>فـادن منـّا مـِل إلينـا</a:t>
            </a:r>
            <a:br>
              <a:rPr lang="ar-SA" sz="8000" b="1" dirty="0"/>
            </a:br>
            <a:r>
              <a:rPr lang="ar-SA" sz="8000" b="1" dirty="0"/>
              <a:t>افتقـِدنـا </a:t>
            </a:r>
            <a:r>
              <a:rPr lang="ar-SA" sz="8000" b="1" dirty="0" err="1"/>
              <a:t>وإرحمنـا</a:t>
            </a:r>
            <a:endParaRPr lang="ar-EG" sz="115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906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اجـذبنـا </a:t>
            </a:r>
            <a:r>
              <a:rPr lang="ar-SA" sz="7200" b="1" dirty="0" err="1"/>
              <a:t>يـارب</a:t>
            </a:r>
            <a:r>
              <a:rPr lang="ar-SA" sz="7200" b="1" dirty="0"/>
              <a:t> </a:t>
            </a:r>
            <a:r>
              <a:rPr lang="ar-SA" sz="7200" b="1" dirty="0" err="1"/>
              <a:t>إجـذبنـا</a:t>
            </a:r>
            <a:r>
              <a:rPr lang="ar-SA" sz="7200" b="1" dirty="0"/>
              <a:t> إليـك </a:t>
            </a:r>
            <a:endParaRPr lang="ar-EG" sz="7200" b="1" dirty="0"/>
          </a:p>
          <a:p>
            <a:pPr algn="ctr" rtl="1"/>
            <a:r>
              <a:rPr lang="ar-SA" sz="7200" b="1" dirty="0"/>
              <a:t>فنحـنُ فـي شـوقٍ إليـك </a:t>
            </a:r>
            <a:br>
              <a:rPr lang="ar-SA" sz="7200" b="1" dirty="0"/>
            </a:br>
            <a:r>
              <a:rPr lang="ar-SA" sz="7200" b="1" dirty="0"/>
              <a:t>إنـّا نشتـاق إلـى </a:t>
            </a:r>
            <a:r>
              <a:rPr lang="ar-SA" sz="7200" b="1" dirty="0" err="1"/>
              <a:t>رؤيـاك</a:t>
            </a:r>
            <a:br>
              <a:rPr lang="ar-SA" sz="7200" b="1" dirty="0"/>
            </a:br>
            <a:r>
              <a:rPr lang="ar-SA" sz="7200" b="1" dirty="0"/>
              <a:t>إلـى </a:t>
            </a:r>
            <a:r>
              <a:rPr lang="ar-SA" sz="7200" b="1" dirty="0" err="1"/>
              <a:t>لـُقـأك</a:t>
            </a:r>
            <a:r>
              <a:rPr lang="ar-SA" sz="7200" b="1" dirty="0"/>
              <a:t> إلـى </a:t>
            </a:r>
            <a:r>
              <a:rPr lang="ar-SA" sz="7200" b="1" dirty="0" err="1"/>
              <a:t>بـَهـاك</a:t>
            </a: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1788</TotalTime>
  <Words>62</Words>
  <Application>Microsoft Office PowerPoint</Application>
  <PresentationFormat>عرض على الشاشة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231</cp:revision>
  <dcterms:created xsi:type="dcterms:W3CDTF">2021-12-07T14:30:00Z</dcterms:created>
  <dcterms:modified xsi:type="dcterms:W3CDTF">2024-01-04T10:58:02Z</dcterms:modified>
</cp:coreProperties>
</file>