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6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-4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إليك قلبي وحياتي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1284030"/>
            <a:ext cx="9982199" cy="7066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(إليك قلبي وحياتي 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يسوع ملكي يسوع ملكي)</a:t>
            </a:r>
            <a:r>
              <a:rPr lang="ar-EG" sz="6600" b="1" dirty="0"/>
              <a:t>2</a:t>
            </a:r>
            <a:r>
              <a:rPr lang="ar-SA" sz="7200" b="1" dirty="0"/>
              <a:t> </a:t>
            </a:r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إنني أمشي وراءك  </a:t>
            </a:r>
            <a:endParaRPr lang="ar-EG" sz="8000" b="1" dirty="0"/>
          </a:p>
          <a:p>
            <a:pPr algn="ctr" rtl="1"/>
            <a:r>
              <a:rPr lang="ar-SA" sz="8000" b="1" dirty="0"/>
              <a:t>أمشي وراءك</a:t>
            </a:r>
          </a:p>
          <a:p>
            <a:pPr algn="ctr"/>
            <a:r>
              <a:rPr lang="ar-SA" sz="8000" b="1" dirty="0"/>
              <a:t>إنني أمشي وراءك </a:t>
            </a:r>
            <a:endParaRPr lang="ar-EG" sz="8000" b="1" dirty="0"/>
          </a:p>
          <a:p>
            <a:pPr algn="ctr"/>
            <a:r>
              <a:rPr lang="ar-SA" sz="8000" b="1" dirty="0"/>
              <a:t> يسوع ملكي</a:t>
            </a:r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27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2024-01-04T11:09:40Z</dcterms:modified>
</cp:coreProperties>
</file>