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35" r:id="rId3"/>
    <p:sldId id="325" r:id="rId4"/>
    <p:sldId id="336" r:id="rId5"/>
    <p:sldId id="337" r:id="rId6"/>
    <p:sldId id="338" r:id="rId7"/>
    <p:sldId id="339" r:id="rId8"/>
    <p:sldId id="340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49" d="100"/>
          <a:sy n="49" d="100"/>
        </p:scale>
        <p:origin x="48" y="2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4788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إن كانت ظروفي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197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إن كانت ظروفي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أقوى مني كالأسوار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أهتف لمن فداني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فيهدمها كالفخار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إن لم تزل تلك الجبال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سوف ترفعني عليها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لا شيء عندك محال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أنت قادر عليها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197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إن كانت ظروفي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أقوى مني كالأسوار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أهتف لمن فداني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فيهدمها كالفخار</a:t>
            </a:r>
          </a:p>
        </p:txBody>
      </p:sp>
    </p:spTree>
    <p:extLst>
      <p:ext uri="{BB962C8B-B14F-4D97-AF65-F5344CB8AC3E}">
        <p14:creationId xmlns:p14="http://schemas.microsoft.com/office/powerpoint/2010/main" val="2453742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ملجأي في ذي الحياة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شخصك أيا معين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اسمك ربي يسوع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هو لي برج حصين</a:t>
            </a:r>
          </a:p>
        </p:txBody>
      </p:sp>
    </p:spTree>
    <p:extLst>
      <p:ext uri="{BB962C8B-B14F-4D97-AF65-F5344CB8AC3E}">
        <p14:creationId xmlns:p14="http://schemas.microsoft.com/office/powerpoint/2010/main" val="95641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197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إن كانت ظروفي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أقوى مني كالأسوار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أهتف لمن فداني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فيهدمها كالفخار</a:t>
            </a:r>
          </a:p>
        </p:txBody>
      </p:sp>
    </p:spTree>
    <p:extLst>
      <p:ext uri="{BB962C8B-B14F-4D97-AF65-F5344CB8AC3E}">
        <p14:creationId xmlns:p14="http://schemas.microsoft.com/office/powerpoint/2010/main" val="1456207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دائما تسبيحك في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فمي رغم الصعاب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أنت ضامن انتصاري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معك قلبي لا يهاب</a:t>
            </a:r>
          </a:p>
        </p:txBody>
      </p:sp>
    </p:spTree>
    <p:extLst>
      <p:ext uri="{BB962C8B-B14F-4D97-AF65-F5344CB8AC3E}">
        <p14:creationId xmlns:p14="http://schemas.microsoft.com/office/powerpoint/2010/main" val="3784525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197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إن كانت ظروفي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أقوى مني كالأسوار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أهتف لمن فداني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فيهدمها كالفخار</a:t>
            </a:r>
          </a:p>
        </p:txBody>
      </p:sp>
    </p:spTree>
    <p:extLst>
      <p:ext uri="{BB962C8B-B14F-4D97-AF65-F5344CB8AC3E}">
        <p14:creationId xmlns:p14="http://schemas.microsoft.com/office/powerpoint/2010/main" val="3431128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102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2024-04-15T19:37:08Z</dcterms:modified>
</cp:coreProperties>
</file>