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89" r:id="rId4"/>
    <p:sldId id="382" r:id="rId5"/>
    <p:sldId id="390" r:id="rId6"/>
    <p:sldId id="384" r:id="rId7"/>
    <p:sldId id="391" r:id="rId8"/>
    <p:sldId id="386" r:id="rId9"/>
    <p:sldId id="388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49" d="100"/>
          <a:sy n="49" d="100"/>
        </p:scale>
        <p:origin x="40" y="2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أروح </a:t>
            </a:r>
            <a:r>
              <a:rPr lang="ar-EG" sz="7200" b="1" dirty="0" err="1"/>
              <a:t>لمين</a:t>
            </a:r>
            <a:r>
              <a:rPr lang="ar-EG" sz="7200" b="1" dirty="0"/>
              <a:t> غيرك يا يسوع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35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  <a:endParaRPr lang="ar-EG" sz="7200" b="1" dirty="0"/>
          </a:p>
          <a:p>
            <a:pPr algn="ctr" rtl="1"/>
            <a:r>
              <a:rPr lang="ar-EG" sz="7200" b="1" dirty="0"/>
              <a:t>(أروح لمين غيرك يا يسوع</a:t>
            </a:r>
            <a:br>
              <a:rPr lang="ar-EG" sz="7200" b="1" dirty="0"/>
            </a:br>
            <a:r>
              <a:rPr lang="ar-EG" sz="7200" b="1" dirty="0"/>
              <a:t>وإنت ربي وحبيبي)2</a:t>
            </a:r>
            <a:br>
              <a:rPr lang="ar-EG" sz="7200" b="1" dirty="0"/>
            </a:br>
            <a:r>
              <a:rPr lang="ar-EG" sz="7200" b="1" dirty="0"/>
              <a:t>(إنت اللي تمسح لي الدموع</a:t>
            </a:r>
            <a:br>
              <a:rPr lang="ar-EG" sz="7200" b="1" dirty="0"/>
            </a:br>
            <a:r>
              <a:rPr lang="ar-EG" sz="7200" b="1" dirty="0"/>
              <a:t>إنت دوائي وطبيبي)2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(إنت حبيبي عزي نصيبي)2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(أروح لمين غيرك يا يسوع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000" b="1" dirty="0">
                <a:solidFill>
                  <a:srgbClr val="003300"/>
                </a:solidFill>
              </a:rPr>
              <a:t>وأنا لي مين غيرك يا يسوع)2</a:t>
            </a:r>
          </a:p>
        </p:txBody>
      </p:sp>
    </p:spTree>
    <p:extLst>
      <p:ext uri="{BB962C8B-B14F-4D97-AF65-F5344CB8AC3E}">
        <p14:creationId xmlns:p14="http://schemas.microsoft.com/office/powerpoint/2010/main" val="3958966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  <a:endParaRPr lang="ar-EG" sz="7200" b="1" dirty="0"/>
          </a:p>
          <a:p>
            <a:pPr algn="ctr" rtl="1"/>
            <a:r>
              <a:rPr lang="ar-EG" sz="7200" b="1" dirty="0"/>
              <a:t>( يجيلك العطشان ترويه</a:t>
            </a:r>
            <a:br>
              <a:rPr lang="ar-EG" sz="7200" b="1" dirty="0"/>
            </a:br>
            <a:r>
              <a:rPr lang="ar-EG" sz="7200" b="1" dirty="0"/>
              <a:t>يجيلك الحزين تواسيه)2</a:t>
            </a:r>
            <a:br>
              <a:rPr lang="ar-EG" sz="7200" b="1" dirty="0"/>
            </a:br>
            <a:r>
              <a:rPr lang="ar-EG" sz="7200" b="1" dirty="0"/>
              <a:t>(عندك دوا لجميع الناس)2</a:t>
            </a:r>
            <a:br>
              <a:rPr lang="ar-EG" sz="7200" b="1" dirty="0"/>
            </a:br>
            <a:r>
              <a:rPr lang="ar-EG" sz="7200" b="1" dirty="0"/>
              <a:t>وكل من يطلب تعطيه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(إنت حبيبي عزي نصيبي)2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(أروح لمين غيرك يا يسوع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000" b="1" dirty="0">
                <a:solidFill>
                  <a:srgbClr val="003300"/>
                </a:solidFill>
              </a:rPr>
              <a:t>وأنا لي مين غيرك يا يسوع)2</a:t>
            </a:r>
          </a:p>
        </p:txBody>
      </p:sp>
    </p:spTree>
    <p:extLst>
      <p:ext uri="{BB962C8B-B14F-4D97-AF65-F5344CB8AC3E}">
        <p14:creationId xmlns:p14="http://schemas.microsoft.com/office/powerpoint/2010/main" val="3041810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  <a:endParaRPr lang="ar-EG" sz="7200" b="1" dirty="0"/>
          </a:p>
          <a:p>
            <a:pPr algn="ctr" rtl="1"/>
            <a:r>
              <a:rPr lang="ar-EG" sz="7200" b="1" dirty="0"/>
              <a:t>(عندك دوا يشفي الأمراض الروحية والجسدية)2</a:t>
            </a:r>
            <a:br>
              <a:rPr lang="ar-EG" sz="7200" b="1" dirty="0"/>
            </a:br>
            <a:r>
              <a:rPr lang="ar-EG" sz="7200" b="1" dirty="0"/>
              <a:t>(قلبي فرحان جدا يا يسوع)2</a:t>
            </a:r>
            <a:br>
              <a:rPr lang="ar-EG" sz="7200" b="1" dirty="0"/>
            </a:br>
            <a:r>
              <a:rPr lang="ar-EG" sz="7200" b="1" dirty="0"/>
              <a:t>من يوم ما فتحت عيني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(إنت حبيبي عزي نصيبي)2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(أروح لمين غيرك يا يسوع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000" b="1" dirty="0">
                <a:solidFill>
                  <a:srgbClr val="003300"/>
                </a:solidFill>
              </a:rPr>
              <a:t>وأنا لي مين غيرك يا يسوع)2</a:t>
            </a:r>
          </a:p>
        </p:txBody>
      </p:sp>
    </p:spTree>
    <p:extLst>
      <p:ext uri="{BB962C8B-B14F-4D97-AF65-F5344CB8AC3E}">
        <p14:creationId xmlns:p14="http://schemas.microsoft.com/office/powerpoint/2010/main" val="3145269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</a:t>
            </a:r>
            <a:endParaRPr lang="ar-EG" sz="7200" b="1" dirty="0"/>
          </a:p>
          <a:p>
            <a:pPr algn="ctr" rtl="1"/>
            <a:r>
              <a:rPr lang="ar-EG" sz="7200" b="1" dirty="0"/>
              <a:t>كم مرة أحسنت إلي</a:t>
            </a:r>
            <a:br>
              <a:rPr lang="ar-EG" sz="7200" b="1" dirty="0"/>
            </a:br>
            <a:r>
              <a:rPr lang="ar-EG" sz="7200" b="1" dirty="0"/>
              <a:t>كم مرة ضمدت جروحي)2</a:t>
            </a:r>
            <a:br>
              <a:rPr lang="ar-EG" sz="7200" b="1" dirty="0"/>
            </a:br>
            <a:r>
              <a:rPr lang="ar-EG" sz="7200" b="1" dirty="0"/>
              <a:t>(</a:t>
            </a:r>
            <a:r>
              <a:rPr lang="ar-EG" sz="7200" b="1" dirty="0" err="1"/>
              <a:t>إنت</a:t>
            </a:r>
            <a:r>
              <a:rPr lang="ar-EG" sz="7200" b="1" dirty="0"/>
              <a:t> قريب جداً لي)2</a:t>
            </a:r>
            <a:br>
              <a:rPr lang="ar-EG" sz="7200" b="1" dirty="0"/>
            </a:br>
            <a:r>
              <a:rPr lang="ar-EG" sz="7200" b="1" dirty="0" err="1"/>
              <a:t>إنت</a:t>
            </a:r>
            <a:r>
              <a:rPr lang="ar-EG" sz="7200" b="1" dirty="0"/>
              <a:t> حبيب قلبي وروحي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(إنت حبيبي عزي نصيبي)2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(أروح لمين غيرك يا يسوع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000" b="1" dirty="0">
                <a:solidFill>
                  <a:srgbClr val="003300"/>
                </a:solidFill>
              </a:rPr>
              <a:t>وأنا لي مين غيرك يا يسوع)2</a:t>
            </a:r>
          </a:p>
        </p:txBody>
      </p:sp>
    </p:spTree>
    <p:extLst>
      <p:ext uri="{BB962C8B-B14F-4D97-AF65-F5344CB8AC3E}">
        <p14:creationId xmlns:p14="http://schemas.microsoft.com/office/powerpoint/2010/main" val="2498879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1181</TotalTime>
  <Words>198</Words>
  <Application>Microsoft Office PowerPoint</Application>
  <PresentationFormat>On-screen Show (4:3)</PresentationFormat>
  <Paragraphs>14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190</cp:revision>
  <dcterms:created xsi:type="dcterms:W3CDTF">2021-12-07T14:30:00Z</dcterms:created>
  <dcterms:modified xsi:type="dcterms:W3CDTF">2024-04-15T09:32:49Z</dcterms:modified>
</cp:coreProperties>
</file>