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77" r:id="rId3"/>
    <p:sldId id="347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49" d="100"/>
          <a:sy n="49" d="100"/>
        </p:scale>
        <p:origin x="40" y="2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17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أروع صديق أغلى حبيب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92261"/>
            <a:ext cx="9144000" cy="5322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(أروع صديق أغلى حبيب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أعظم رفيق في الطريق أنت يسوع</a:t>
            </a:r>
            <a:br>
              <a:rPr lang="ar-EG" sz="6000" b="1" dirty="0"/>
            </a:br>
            <a:r>
              <a:rPr lang="ar-EG" sz="6000" b="1" dirty="0"/>
              <a:t>تمسك يدي تقودني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تجذبني قربك أنت يسوع)2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537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(ليس ســـــــــــــــواك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أحببتني للمنتهى أنت يسوع</a:t>
            </a:r>
            <a:br>
              <a:rPr lang="ar-EG" sz="6000" b="1" dirty="0"/>
            </a:br>
            <a:r>
              <a:rPr lang="ar-EG" sz="6000" b="1" dirty="0"/>
              <a:t>من مثلــــــــــــــــــــك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نفسي تعلقت بك أنت يسوع)2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1160</TotalTime>
  <Words>43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188</cp:revision>
  <dcterms:created xsi:type="dcterms:W3CDTF">2021-12-07T14:30:00Z</dcterms:created>
  <dcterms:modified xsi:type="dcterms:W3CDTF">2024-04-15T09:29:48Z</dcterms:modified>
</cp:coreProperties>
</file>