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4" r:id="rId3"/>
    <p:sldId id="40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49" d="100"/>
          <a:sy n="49" d="100"/>
        </p:scale>
        <p:origin x="40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3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إكراٌم ومجٌد وعٌز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33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defRPr/>
            </a:pPr>
            <a:r>
              <a:rPr lang="ar-EG" sz="7200" b="1" dirty="0">
                <a:latin typeface="Times New Roman" charset="0"/>
              </a:rPr>
              <a:t>(</a:t>
            </a:r>
            <a:r>
              <a:rPr lang="ar-SA" sz="7200" b="1" dirty="0">
                <a:latin typeface="Times New Roman" charset="0"/>
              </a:rPr>
              <a:t>إكرامٌ ومجدٌ وعزٌّ لك</a:t>
            </a:r>
            <a:r>
              <a:rPr lang="ar-EG" sz="7200" b="1" dirty="0">
                <a:latin typeface="Times New Roman" charset="0"/>
              </a:rPr>
              <a:t>)2</a:t>
            </a:r>
            <a:endParaRPr lang="en-US" sz="7200" b="1" dirty="0">
              <a:latin typeface="Times New Roman" charset="0"/>
            </a:endParaRPr>
          </a:p>
          <a:p>
            <a:pPr algn="ctr">
              <a:spcBef>
                <a:spcPts val="1800"/>
              </a:spcBef>
              <a:defRPr/>
            </a:pPr>
            <a:r>
              <a:rPr lang="ar-SA" sz="7200" b="1" dirty="0">
                <a:latin typeface="Times New Roman" charset="0"/>
              </a:rPr>
              <a:t>يا أبانا نعب</a:t>
            </a:r>
            <a:r>
              <a:rPr lang="ar-EG" sz="7200" b="1" dirty="0">
                <a:latin typeface="Times New Roman" charset="0"/>
              </a:rPr>
              <a:t>ــــــــــــــ</a:t>
            </a:r>
            <a:r>
              <a:rPr lang="ar-SA" sz="7200" b="1" dirty="0">
                <a:latin typeface="Times New Roman" charset="0"/>
              </a:rPr>
              <a:t>دك </a:t>
            </a:r>
          </a:p>
          <a:p>
            <a:pPr algn="ctr">
              <a:spcBef>
                <a:spcPts val="1800"/>
              </a:spcBef>
              <a:defRPr/>
            </a:pPr>
            <a:r>
              <a:rPr lang="ar-SA" sz="7200" b="1" dirty="0">
                <a:latin typeface="Times New Roman" charset="0"/>
              </a:rPr>
              <a:t>يسوعَ الفادي المخلِّص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7200" b="1" dirty="0">
                <a:latin typeface="Times New Roman" charset="0"/>
              </a:rPr>
              <a:t>(</a:t>
            </a:r>
            <a:r>
              <a:rPr lang="ar-SA" sz="7200" b="1" dirty="0">
                <a:latin typeface="Times New Roman" charset="0"/>
              </a:rPr>
              <a:t>روحَ الله ننتظ</a:t>
            </a:r>
            <a:r>
              <a:rPr lang="ar-EG" sz="7200" b="1" dirty="0">
                <a:latin typeface="Times New Roman" charset="0"/>
              </a:rPr>
              <a:t>ـــــ</a:t>
            </a:r>
            <a:r>
              <a:rPr lang="ar-SA" sz="7200" b="1" dirty="0">
                <a:latin typeface="Times New Roman" charset="0"/>
              </a:rPr>
              <a:t>ر</a:t>
            </a:r>
            <a:r>
              <a:rPr lang="ar-EG" sz="7200" b="1" dirty="0">
                <a:latin typeface="Times New Roman" charset="0"/>
              </a:rPr>
              <a:t>ك</a:t>
            </a:r>
            <a:r>
              <a:rPr lang="ar-JO" sz="7200" b="1" dirty="0">
                <a:latin typeface="Times New Roman" charset="0"/>
              </a:rPr>
              <a:t>ُ</a:t>
            </a:r>
            <a:r>
              <a:rPr lang="ar-EG" sz="7200" b="1" dirty="0">
                <a:latin typeface="Times New Roman" charset="0"/>
              </a:rPr>
              <a:t>)3</a:t>
            </a:r>
            <a:endParaRPr lang="ar-SA" sz="7200" b="1" dirty="0">
              <a:latin typeface="Times New Roman" charset="0"/>
            </a:endParaRPr>
          </a:p>
          <a:p>
            <a:pPr algn="ctr">
              <a:spcBef>
                <a:spcPts val="1800"/>
              </a:spcBef>
              <a:defRPr/>
            </a:pPr>
            <a:endParaRPr lang="ar-SA" sz="72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37509"/>
            <a:ext cx="9144000" cy="356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latin typeface="Times New Roman" charset="0"/>
              </a:rPr>
              <a:t>(</a:t>
            </a:r>
            <a:r>
              <a:rPr lang="ar-SA" sz="8000" b="1" dirty="0">
                <a:latin typeface="Times New Roman" charset="0"/>
              </a:rPr>
              <a:t>املأنا</a:t>
            </a:r>
            <a:r>
              <a:rPr lang="ar-EG" sz="8000" b="1" dirty="0">
                <a:latin typeface="Times New Roman" charset="0"/>
              </a:rPr>
              <a:t>...</a:t>
            </a:r>
            <a:r>
              <a:rPr lang="ar-SA" sz="8000" b="1" dirty="0">
                <a:latin typeface="Times New Roman" charset="0"/>
              </a:rPr>
              <a:t> املأنا</a:t>
            </a:r>
            <a:r>
              <a:rPr lang="ar-EG" sz="8000" b="1" dirty="0">
                <a:latin typeface="Times New Roman" charset="0"/>
              </a:rPr>
              <a:t>)2</a:t>
            </a:r>
            <a:endParaRPr lang="ar-EG" sz="80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Times New Roman (Arabic)" pitchFamily="26" charset="-78"/>
              </a:rPr>
              <a:t>(</a:t>
            </a:r>
            <a:r>
              <a:rPr lang="ar-SA" sz="8000" b="1" dirty="0">
                <a:latin typeface="Times New Roman (Arabic)" pitchFamily="26" charset="-78"/>
              </a:rPr>
              <a:t>أنهضنـا.. أنهضنـا</a:t>
            </a:r>
            <a:r>
              <a:rPr lang="ar-EG" sz="8000" b="1" dirty="0">
                <a:latin typeface="Times New Roman (Arabic)" pitchFamily="26" charset="-78"/>
              </a:rPr>
              <a:t>)2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1318</TotalTime>
  <Words>41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2024-04-15T09:27:16Z</dcterms:modified>
</cp:coreProperties>
</file>