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4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38" d="100"/>
          <a:sy n="38" d="100"/>
        </p:scale>
        <p:origin x="44" y="2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1033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قد ملك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03719"/>
            <a:ext cx="9144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الرب قد ملك فلنفرح </a:t>
            </a:r>
            <a:r>
              <a:rPr lang="ar-EG" sz="8000" b="1" dirty="0" err="1"/>
              <a:t>به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لأنه الرب</a:t>
            </a:r>
            <a:br>
              <a:rPr lang="ar-EG" sz="8000" b="1" dirty="0"/>
            </a:br>
            <a:r>
              <a:rPr lang="ar-EG" sz="8000" b="1" dirty="0"/>
              <a:t>تكلم بنورٍ فلاشى الظلام </a:t>
            </a:r>
          </a:p>
          <a:p>
            <a:pPr algn="ctr" rtl="1"/>
            <a:r>
              <a:rPr lang="ar-EG" sz="8000" b="1" dirty="0"/>
              <a:t>لأنه الرب</a:t>
            </a:r>
          </a:p>
          <a:p>
            <a:pPr algn="ctr"/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45366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من مثله يملك إلى الأبد لأنه الرب</a:t>
            </a:r>
          </a:p>
          <a:p>
            <a:pPr algn="ctr" rtl="1"/>
            <a:r>
              <a:rPr lang="ar-EG" sz="8800" b="1" dirty="0"/>
              <a:t>أدعو باسمه فبقوة يأتي لأنه الرب</a:t>
            </a:r>
          </a:p>
          <a:p>
            <a:pPr algn="ctr"/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66800"/>
            <a:ext cx="9144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(أرسل قوتك يا ربنا)3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/>
              <a:t>الآن</a:t>
            </a:r>
          </a:p>
          <a:p>
            <a:pPr algn="ctr">
              <a:lnSpc>
                <a:spcPct val="150000"/>
              </a:lnSpc>
            </a:pPr>
            <a:br>
              <a:rPr lang="ar-EG" sz="88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42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216</cp:revision>
  <dcterms:created xsi:type="dcterms:W3CDTF">2021-12-07T14:30:00Z</dcterms:created>
  <dcterms:modified xsi:type="dcterms:W3CDTF">2024-04-15T09:22:38Z</dcterms:modified>
</cp:coreProperties>
</file>