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8" r:id="rId5"/>
    <p:sldId id="349" r:id="rId6"/>
    <p:sldId id="350" r:id="rId7"/>
    <p:sldId id="351" r:id="rId8"/>
    <p:sldId id="35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/>
            <a:r>
              <a:rPr lang="ar-EG" sz="8000" b="1" dirty="0" smtClean="0"/>
              <a:t>الرب لي  راعــي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الرب لي  راعــي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 فلا يعوزني شيء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وإن سرت في الوادي</a:t>
            </a:r>
          </a:p>
          <a:p>
            <a:pPr algn="ctr"/>
            <a:r>
              <a:rPr lang="ar-EG" sz="8800" b="1" dirty="0" smtClean="0"/>
              <a:t> أو في ظـلال الـمـوت</a:t>
            </a:r>
            <a:endParaRPr lang="en-US" sz="8800" b="1" dirty="0" smtClean="0"/>
          </a:p>
          <a:p>
            <a:pPr algn="ctr"/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فــلا </a:t>
            </a:r>
            <a:r>
              <a:rPr lang="ar-EG" sz="8800" b="1" dirty="0" smtClean="0"/>
              <a:t>أخاف </a:t>
            </a:r>
            <a:r>
              <a:rPr lang="ar-EG" sz="8800" b="1" dirty="0" smtClean="0"/>
              <a:t>أبــداً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ما دام لي راعي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ولا أخـــاف أبــــداً </a:t>
            </a:r>
            <a:br>
              <a:rPr lang="ar-EG" sz="8800" b="1" dirty="0" smtClean="0"/>
            </a:br>
            <a:r>
              <a:rPr lang="ar-EG" sz="8800" b="1" dirty="0" smtClean="0"/>
              <a:t>ما دمت مع يسوع</a:t>
            </a:r>
            <a:endParaRPr lang="en-US" sz="8800" b="1" dirty="0" smtClean="0"/>
          </a:p>
          <a:p>
            <a:pPr algn="ctr"/>
            <a:endParaRPr lang="en-US" sz="8800" b="1" dirty="0" smtClean="0"/>
          </a:p>
          <a:p>
            <a:pPr algn="ctr" rtl="1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من روحك </a:t>
            </a:r>
            <a:r>
              <a:rPr lang="ar-EG" sz="8000" b="1" dirty="0" err="1" smtClean="0"/>
              <a:t>املأني</a:t>
            </a:r>
            <a:r>
              <a:rPr lang="ar-EG" sz="8000" b="1" dirty="0" smtClean="0"/>
              <a:t> سرور</a:t>
            </a:r>
          </a:p>
          <a:p>
            <a:pPr algn="ctr"/>
            <a:r>
              <a:rPr lang="ar-EG" sz="7200" b="1" dirty="0" smtClean="0"/>
              <a:t>ساعدني كي أمشي </a:t>
            </a:r>
            <a:r>
              <a:rPr lang="ar-EG" sz="7200" b="1" dirty="0" err="1" smtClean="0"/>
              <a:t>فى</a:t>
            </a:r>
            <a:r>
              <a:rPr lang="ar-EG" sz="7200" b="1" dirty="0" smtClean="0"/>
              <a:t> النور</a:t>
            </a:r>
            <a:endParaRPr lang="en-US" sz="8000" b="1" dirty="0" smtClean="0"/>
          </a:p>
          <a:p>
            <a:pPr algn="ctr"/>
            <a:r>
              <a:rPr lang="ar-EG" sz="8000" b="1" dirty="0" err="1" smtClean="0"/>
              <a:t>احفظني</a:t>
            </a:r>
            <a:r>
              <a:rPr lang="ar-EG" sz="8000" b="1" dirty="0" smtClean="0"/>
              <a:t> من كل الشرور</a:t>
            </a:r>
          </a:p>
          <a:p>
            <a:pPr algn="ctr"/>
            <a:r>
              <a:rPr lang="ar-EG" sz="8000" b="1" dirty="0" smtClean="0"/>
              <a:t> نـج نفسي يـا يـسـوع</a:t>
            </a:r>
            <a:endParaRPr lang="en-US" sz="8000" b="1" dirty="0" smtClean="0"/>
          </a:p>
          <a:p>
            <a:pPr algn="ctr"/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1200"/>
              </a:spcBef>
            </a:pPr>
            <a:r>
              <a:rPr lang="ar-EG" sz="8800" b="1" dirty="0" smtClean="0"/>
              <a:t>إني واثق بربي</a:t>
            </a:r>
          </a:p>
          <a:p>
            <a:pPr marL="342900" indent="-342900" algn="ctr">
              <a:spcBef>
                <a:spcPts val="1200"/>
              </a:spcBef>
            </a:pPr>
            <a:r>
              <a:rPr lang="ar-EG" sz="8800" b="1" dirty="0" smtClean="0"/>
              <a:t>وقت ضيقي يعزيني</a:t>
            </a:r>
            <a:endParaRPr lang="en-US" sz="8800" b="1" dirty="0" smtClean="0"/>
          </a:p>
          <a:p>
            <a:pPr marL="342900" indent="-342900" algn="ctr">
              <a:spcBef>
                <a:spcPts val="1200"/>
              </a:spcBef>
            </a:pPr>
            <a:r>
              <a:rPr lang="ar-EG" sz="8800" b="1" dirty="0" smtClean="0"/>
              <a:t>وإن يوماً ضعفت نفسي</a:t>
            </a:r>
          </a:p>
          <a:p>
            <a:pPr marL="342900" indent="-342900" algn="ctr">
              <a:spcBef>
                <a:spcPts val="1200"/>
              </a:spcBef>
            </a:pPr>
            <a:r>
              <a:rPr lang="ar-EG" sz="8800" b="1" dirty="0" smtClean="0"/>
              <a:t>فهو دوماً يـقـويني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الرب لي  راعــي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 فلا يعوزني شيء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وإن سرت في الوادي</a:t>
            </a:r>
          </a:p>
          <a:p>
            <a:pPr algn="ctr"/>
            <a:r>
              <a:rPr lang="ar-EG" sz="8800" b="1" dirty="0" smtClean="0"/>
              <a:t> أو في ظـلال الـمـوت</a:t>
            </a:r>
            <a:endParaRPr lang="en-US" sz="8800" b="1" dirty="0" smtClean="0"/>
          </a:p>
          <a:p>
            <a:pPr algn="ctr"/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فــلا </a:t>
            </a:r>
            <a:r>
              <a:rPr lang="ar-EG" sz="8800" b="1" dirty="0" smtClean="0"/>
              <a:t>أخاف </a:t>
            </a:r>
            <a:r>
              <a:rPr lang="ar-EG" sz="8800" b="1" dirty="0" smtClean="0"/>
              <a:t>أبــداً 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ما دام لي راعي</a:t>
            </a:r>
            <a:endParaRPr lang="en-US" sz="8800" b="1" dirty="0" smtClean="0"/>
          </a:p>
          <a:p>
            <a:pPr algn="ctr"/>
            <a:r>
              <a:rPr lang="ar-EG" sz="8800" b="1" dirty="0" smtClean="0"/>
              <a:t>ولا أخـــاف أبــــداً </a:t>
            </a:r>
            <a:br>
              <a:rPr lang="ar-EG" sz="8800" b="1" dirty="0" smtClean="0"/>
            </a:br>
            <a:r>
              <a:rPr lang="ar-EG" sz="8800" b="1" dirty="0" smtClean="0"/>
              <a:t>ما دمت مع يسوع</a:t>
            </a:r>
            <a:endParaRPr lang="en-US" sz="8800" b="1" dirty="0" smtClean="0"/>
          </a:p>
          <a:p>
            <a:pPr algn="ctr"/>
            <a:endParaRPr lang="en-US" sz="8800" b="1" dirty="0" smtClean="0"/>
          </a:p>
          <a:p>
            <a:pPr algn="ctr" rtl="1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من روحك </a:t>
            </a:r>
            <a:r>
              <a:rPr lang="ar-EG" sz="8000" b="1" dirty="0" err="1" smtClean="0"/>
              <a:t>املأني</a:t>
            </a:r>
            <a:r>
              <a:rPr lang="ar-EG" sz="8000" b="1" dirty="0" smtClean="0"/>
              <a:t> سرور</a:t>
            </a:r>
          </a:p>
          <a:p>
            <a:pPr algn="ctr"/>
            <a:r>
              <a:rPr lang="ar-EG" sz="7200" b="1" dirty="0" smtClean="0"/>
              <a:t>ساعدني كي أمشي </a:t>
            </a:r>
            <a:r>
              <a:rPr lang="ar-EG" sz="7200" b="1" dirty="0" err="1" smtClean="0"/>
              <a:t>فى</a:t>
            </a:r>
            <a:r>
              <a:rPr lang="ar-EG" sz="7200" b="1" dirty="0" smtClean="0"/>
              <a:t> النور</a:t>
            </a:r>
            <a:endParaRPr lang="en-US" sz="8000" b="1" dirty="0" smtClean="0"/>
          </a:p>
          <a:p>
            <a:pPr algn="ctr"/>
            <a:r>
              <a:rPr lang="ar-EG" sz="8000" b="1" dirty="0" err="1" smtClean="0"/>
              <a:t>احفظني</a:t>
            </a:r>
            <a:r>
              <a:rPr lang="ar-EG" sz="8000" b="1" dirty="0" smtClean="0"/>
              <a:t> من كل الشرور</a:t>
            </a:r>
          </a:p>
          <a:p>
            <a:pPr algn="ctr"/>
            <a:r>
              <a:rPr lang="ar-EG" sz="8000" b="1" dirty="0" smtClean="0"/>
              <a:t> نـج نفسي يـا يـسـوع</a:t>
            </a:r>
            <a:endParaRPr lang="en-US" sz="8000" b="1" dirty="0" smtClean="0"/>
          </a:p>
          <a:p>
            <a:pPr algn="ctr"/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105</Words>
  <Application>Microsoft Office PowerPoint</Application>
  <PresentationFormat>عرض على الشاشة (3:4)‏</PresentationFormat>
  <Paragraphs>32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2022-03-26T12:36:53Z</dcterms:modified>
</cp:coreProperties>
</file>