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6" d="100"/>
          <a:sy n="66" d="100"/>
        </p:scale>
        <p:origin x="4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هو الله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2087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الرب هو الله هو صنعنا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ونحن شعبه وغنم مرعاه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لنعبد الرب بالفرح والحمد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ولنهتفن</a:t>
            </a:r>
            <a:r>
              <a:rPr lang="ar-EG" sz="7200" b="1" dirty="0">
                <a:solidFill>
                  <a:srgbClr val="003300"/>
                </a:solidFill>
              </a:rPr>
              <a:t> له ولنرفع الأيدي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643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sz="8000" b="1" dirty="0"/>
              <a:t>1- غنوا ورنموا </a:t>
            </a:r>
            <a:endParaRPr lang="en-US" sz="8000" b="1" dirty="0"/>
          </a:p>
          <a:p>
            <a:pPr algn="ctr">
              <a:spcBef>
                <a:spcPct val="20000"/>
              </a:spcBef>
            </a:pPr>
            <a:r>
              <a:rPr lang="ar-EG" sz="8000" b="1" dirty="0" err="1"/>
              <a:t>بأعذب</a:t>
            </a:r>
            <a:r>
              <a:rPr lang="ar-EG" sz="8000" b="1" dirty="0"/>
              <a:t> الألحان</a:t>
            </a:r>
            <a:endParaRPr lang="en-US" sz="8000" b="1" dirty="0"/>
          </a:p>
          <a:p>
            <a:pPr algn="ctr">
              <a:spcBef>
                <a:spcPct val="20000"/>
              </a:spcBef>
            </a:pPr>
            <a:r>
              <a:rPr lang="ar-EG" sz="8000" b="1" dirty="0"/>
              <a:t>بالأيدي صفقوا </a:t>
            </a:r>
            <a:endParaRPr lang="en-US" sz="8000" b="1" dirty="0"/>
          </a:p>
          <a:p>
            <a:pPr algn="ctr">
              <a:spcBef>
                <a:spcPct val="20000"/>
              </a:spcBef>
            </a:pPr>
            <a:r>
              <a:rPr lang="ar-EG" sz="8000" b="1" dirty="0"/>
              <a:t>لسيد الأكوان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2087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الرب هو الله هو صنعنا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ونحن شعبه وغنم مرعاه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لنعبد الرب بالفرح والحمد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ولنهتفن</a:t>
            </a:r>
            <a:r>
              <a:rPr lang="ar-EG" sz="7200" b="1" dirty="0">
                <a:solidFill>
                  <a:srgbClr val="003300"/>
                </a:solidFill>
              </a:rPr>
              <a:t> له ولنرفع الأيدي</a:t>
            </a:r>
          </a:p>
        </p:txBody>
      </p:sp>
    </p:spTree>
    <p:extLst>
      <p:ext uri="{BB962C8B-B14F-4D97-AF65-F5344CB8AC3E}">
        <p14:creationId xmlns:p14="http://schemas.microsoft.com/office/powerpoint/2010/main" val="393053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643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sz="8000" b="1" dirty="0"/>
              <a:t>2- نقدم المجد </a:t>
            </a:r>
            <a:endParaRPr lang="en-US" sz="8000" b="1" dirty="0"/>
          </a:p>
          <a:p>
            <a:pPr algn="ctr">
              <a:spcBef>
                <a:spcPct val="20000"/>
              </a:spcBef>
            </a:pPr>
            <a:r>
              <a:rPr lang="ar-EG" sz="8000" b="1" dirty="0"/>
              <a:t>لساكن السماء</a:t>
            </a:r>
          </a:p>
          <a:p>
            <a:pPr algn="ctr">
              <a:spcBef>
                <a:spcPct val="20000"/>
              </a:spcBef>
            </a:pPr>
            <a:r>
              <a:rPr lang="ar-EG" sz="8000" b="1" dirty="0"/>
              <a:t>ونرفع الحمد </a:t>
            </a:r>
            <a:endParaRPr lang="en-US" sz="8000" b="1" dirty="0"/>
          </a:p>
          <a:p>
            <a:pPr algn="ctr">
              <a:spcBef>
                <a:spcPct val="20000"/>
              </a:spcBef>
            </a:pPr>
            <a:r>
              <a:rPr lang="ar-EG" sz="8000" b="1" dirty="0"/>
              <a:t>لمن في وسطنا</a:t>
            </a:r>
            <a:r>
              <a:rPr lang="ar-EG" sz="8000" dirty="0"/>
              <a:t> </a:t>
            </a:r>
            <a:endParaRPr lang="en-US" sz="8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2087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الرب هو الله هو صنعنا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ونحن شعبه وغنم مرعاه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لنعبد الرب بالفرح والحمد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ولنهتفن</a:t>
            </a:r>
            <a:r>
              <a:rPr lang="ar-EG" sz="7200" b="1" dirty="0">
                <a:solidFill>
                  <a:srgbClr val="003300"/>
                </a:solidFill>
              </a:rPr>
              <a:t> له ولنرفع الأيدي</a:t>
            </a:r>
          </a:p>
        </p:txBody>
      </p:sp>
    </p:spTree>
    <p:extLst>
      <p:ext uri="{BB962C8B-B14F-4D97-AF65-F5344CB8AC3E}">
        <p14:creationId xmlns:p14="http://schemas.microsoft.com/office/powerpoint/2010/main" val="218937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0578"/>
            <a:ext cx="9144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sz="8000" b="1" dirty="0"/>
              <a:t>3- باسم إلهنا </a:t>
            </a:r>
            <a:endParaRPr lang="en-US" sz="8000" b="1" dirty="0"/>
          </a:p>
          <a:p>
            <a:pPr algn="ctr">
              <a:spcBef>
                <a:spcPct val="20000"/>
              </a:spcBef>
            </a:pPr>
            <a:r>
              <a:rPr lang="ar-EG" sz="8000" b="1" dirty="0"/>
              <a:t>سنرفع الرايات</a:t>
            </a:r>
          </a:p>
          <a:p>
            <a:pPr algn="ctr">
              <a:spcBef>
                <a:spcPct val="20000"/>
              </a:spcBef>
            </a:pPr>
            <a:r>
              <a:rPr lang="ar-EG" sz="8000" b="1" dirty="0"/>
              <a:t>وبخلاصه </a:t>
            </a:r>
          </a:p>
          <a:p>
            <a:pPr algn="ctr">
              <a:spcBef>
                <a:spcPct val="20000"/>
              </a:spcBef>
            </a:pPr>
            <a:r>
              <a:rPr lang="ar-EG" sz="8000" b="1" dirty="0" err="1"/>
              <a:t>ستعلوا</a:t>
            </a:r>
            <a:r>
              <a:rPr lang="ar-EG" sz="8000" b="1" dirty="0"/>
              <a:t> الترنيمات</a:t>
            </a:r>
            <a:endParaRPr lang="en-US" sz="8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2087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الرب هو الله هو صنعنا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ونحن شعبه وغنم مرعاه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 rtl="1">
              <a:spcBef>
                <a:spcPct val="20000"/>
              </a:spcBef>
            </a:pPr>
            <a:r>
              <a:rPr lang="ar-EG" sz="7200" b="1" dirty="0">
                <a:solidFill>
                  <a:srgbClr val="003300"/>
                </a:solidFill>
              </a:rPr>
              <a:t>لنعبد الرب بالفرح والحمد</a:t>
            </a:r>
          </a:p>
          <a:p>
            <a:pPr algn="ctr" rtl="1">
              <a:spcBef>
                <a:spcPct val="20000"/>
              </a:spcBef>
            </a:pPr>
            <a:r>
              <a:rPr lang="ar-EG" sz="7200" b="1" dirty="0" err="1">
                <a:solidFill>
                  <a:srgbClr val="003300"/>
                </a:solidFill>
              </a:rPr>
              <a:t>ولنهتفن</a:t>
            </a:r>
            <a:r>
              <a:rPr lang="ar-EG" sz="7200" b="1" dirty="0">
                <a:solidFill>
                  <a:srgbClr val="003300"/>
                </a:solidFill>
              </a:rPr>
              <a:t> له ولنرفع الأيدي</a:t>
            </a:r>
          </a:p>
        </p:txBody>
      </p:sp>
    </p:spTree>
    <p:extLst>
      <p:ext uri="{BB962C8B-B14F-4D97-AF65-F5344CB8AC3E}">
        <p14:creationId xmlns:p14="http://schemas.microsoft.com/office/powerpoint/2010/main" val="161455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99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2023-12-27T12:46:22Z</dcterms:modified>
</cp:coreProperties>
</file>